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theme/themeOverride1.xml" ContentType="application/vnd.openxmlformats-officedocument.themeOverr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2" r:id="rId4"/>
    <p:sldMasterId id="2147483891" r:id="rId5"/>
  </p:sldMasterIdLst>
  <p:notesMasterIdLst>
    <p:notesMasterId r:id="rId21"/>
  </p:notesMasterIdLst>
  <p:handoutMasterIdLst>
    <p:handoutMasterId r:id="rId22"/>
  </p:handoutMasterIdLst>
  <p:sldIdLst>
    <p:sldId id="265" r:id="rId6"/>
    <p:sldId id="266" r:id="rId7"/>
    <p:sldId id="257" r:id="rId8"/>
    <p:sldId id="258" r:id="rId9"/>
    <p:sldId id="267" r:id="rId10"/>
    <p:sldId id="268" r:id="rId11"/>
    <p:sldId id="269" r:id="rId12"/>
    <p:sldId id="287" r:id="rId13"/>
    <p:sldId id="270" r:id="rId14"/>
    <p:sldId id="271" r:id="rId15"/>
    <p:sldId id="272" r:id="rId16"/>
    <p:sldId id="273" r:id="rId17"/>
    <p:sldId id="274" r:id="rId18"/>
    <p:sldId id="285" r:id="rId19"/>
    <p:sldId id="286" r:id="rId20"/>
  </p:sldIdLst>
  <p:sldSz cx="9144000" cy="5143500" type="screen16x9"/>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804" userDrawn="1">
          <p15:clr>
            <a:srgbClr val="A4A3A4"/>
          </p15:clr>
        </p15:guide>
        <p15:guide id="2" pos="264" userDrawn="1">
          <p15:clr>
            <a:srgbClr val="A4A3A4"/>
          </p15:clr>
        </p15:guide>
        <p15:guide id="3" pos="5640" userDrawn="1">
          <p15:clr>
            <a:srgbClr val="A4A3A4"/>
          </p15:clr>
        </p15:guide>
        <p15:guide id="4" pos="2880" userDrawn="1">
          <p15:clr>
            <a:srgbClr val="A4A3A4"/>
          </p15:clr>
        </p15:guide>
        <p15:guide id="5" orient="horz" pos="1620" userDrawn="1">
          <p15:clr>
            <a:srgbClr val="A4A3A4"/>
          </p15:clr>
        </p15:guide>
      </p15:sldGuideLst>
    </p:ext>
    <p:ext uri="{2D200454-40CA-4A62-9FC3-DE9A4176ACB9}">
      <p15:notesGuideLst xmlns:p15="http://schemas.microsoft.com/office/powerpoint/2012/main">
        <p15:guide id="1" orient="horz" pos="2254" userDrawn="1">
          <p15:clr>
            <a:srgbClr val="A4A3A4"/>
          </p15:clr>
        </p15:guide>
        <p15:guide id="2" pos="3082" userDrawn="1">
          <p15:clr>
            <a:srgbClr val="A4A3A4"/>
          </p15:clr>
        </p15:guide>
        <p15:guide id="3" orient="horz" pos="3006" userDrawn="1">
          <p15:clr>
            <a:srgbClr val="A4A3A4"/>
          </p15:clr>
        </p15:guide>
        <p15:guide id="4" pos="2305"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Piepenburg, Marianne" initials="MP" lastIdx="1" clrIdx="0"/>
  <p:cmAuthor id="1" name="Sutton, Brad" initials="SB" lastIdx="2" clrIdx="1">
    <p:extLst>
      <p:ext uri="{19B8F6BF-5375-455C-9EA6-DF929625EA0E}">
        <p15:presenceInfo xmlns:p15="http://schemas.microsoft.com/office/powerpoint/2012/main" userId="S-1-5-21-111288279-36659543-794563710-1266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60202"/>
    <a:srgbClr val="D49D1B"/>
    <a:srgbClr val="FFCC33"/>
    <a:srgbClr val="F2A835"/>
    <a:srgbClr val="BB8700"/>
  </p:clrMru>
  <p:extLst>
    <p:ext uri="{E76CE94A-603C-4142-B9EB-6D1370010A27}">
      <p14:discardImageEditData xmlns:p14="http://schemas.microsoft.com/office/powerpoint/2010/main" val="0"/>
    </p:ext>
    <p:ext uri="{D31A062A-798A-4329-ABDD-BBA856620510}">
      <p14:defaultImageDpi xmlns:p14="http://schemas.microsoft.com/office/powerpoint/2010/main" val="33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026" autoAdjust="0"/>
    <p:restoredTop sz="84982" autoAdjust="0"/>
  </p:normalViewPr>
  <p:slideViewPr>
    <p:cSldViewPr snapToGrid="0">
      <p:cViewPr varScale="1">
        <p:scale>
          <a:sx n="89" d="100"/>
          <a:sy n="89" d="100"/>
        </p:scale>
        <p:origin x="948" y="84"/>
      </p:cViewPr>
      <p:guideLst>
        <p:guide orient="horz" pos="804"/>
        <p:guide pos="264"/>
        <p:guide pos="5640"/>
        <p:guide pos="2880"/>
        <p:guide orient="horz" pos="1620"/>
      </p:guideLst>
    </p:cSldViewPr>
  </p:slideViewPr>
  <p:outlineViewPr>
    <p:cViewPr>
      <p:scale>
        <a:sx n="33" d="100"/>
        <a:sy n="33" d="100"/>
      </p:scale>
      <p:origin x="0" y="5920"/>
    </p:cViewPr>
  </p:outlineViewPr>
  <p:notesTextViewPr>
    <p:cViewPr>
      <p:scale>
        <a:sx n="100" d="100"/>
        <a:sy n="100" d="100"/>
      </p:scale>
      <p:origin x="0" y="0"/>
    </p:cViewPr>
  </p:notesTextViewPr>
  <p:sorterViewPr>
    <p:cViewPr varScale="1">
      <p:scale>
        <a:sx n="100" d="100"/>
        <a:sy n="100" d="100"/>
      </p:scale>
      <p:origin x="0" y="0"/>
    </p:cViewPr>
  </p:sorterViewPr>
  <p:notesViewPr>
    <p:cSldViewPr snapToGrid="0" snapToObjects="1" showGuides="1">
      <p:cViewPr>
        <p:scale>
          <a:sx n="50" d="100"/>
          <a:sy n="50" d="100"/>
        </p:scale>
        <p:origin x="4116" y="66"/>
      </p:cViewPr>
      <p:guideLst>
        <p:guide orient="horz" pos="2254"/>
        <p:guide pos="3082"/>
        <p:guide orient="horz" pos="3006"/>
        <p:guide pos="2305"/>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commentAuthors" Target="commentAuthor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handoutMaster" Target="handoutMasters/handout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1"/>
            <a:ext cx="3169920" cy="480060"/>
          </a:xfrm>
          <a:prstGeom prst="rect">
            <a:avLst/>
          </a:prstGeom>
        </p:spPr>
        <p:txBody>
          <a:bodyPr vert="horz" lIns="96645" tIns="48323" rIns="96645" bIns="48323" rtlCol="0"/>
          <a:lstStyle>
            <a:lvl1pPr algn="l">
              <a:defRPr sz="1200"/>
            </a:lvl1pPr>
          </a:lstStyle>
          <a:p>
            <a:endParaRPr lang="en-US"/>
          </a:p>
        </p:txBody>
      </p:sp>
      <p:sp>
        <p:nvSpPr>
          <p:cNvPr id="3" name="Date Placeholder 2"/>
          <p:cNvSpPr>
            <a:spLocks noGrp="1"/>
          </p:cNvSpPr>
          <p:nvPr>
            <p:ph type="dt" sz="quarter" idx="1"/>
          </p:nvPr>
        </p:nvSpPr>
        <p:spPr>
          <a:xfrm>
            <a:off x="4143589" y="1"/>
            <a:ext cx="3169920" cy="480060"/>
          </a:xfrm>
          <a:prstGeom prst="rect">
            <a:avLst/>
          </a:prstGeom>
        </p:spPr>
        <p:txBody>
          <a:bodyPr vert="horz" lIns="96645" tIns="48323" rIns="96645" bIns="48323" rtlCol="0"/>
          <a:lstStyle>
            <a:lvl1pPr algn="r">
              <a:defRPr sz="1200"/>
            </a:lvl1pPr>
          </a:lstStyle>
          <a:p>
            <a:fld id="{05E48B40-F575-F045-AF98-7241656AD336}" type="datetimeFigureOut">
              <a:rPr lang="en-US" smtClean="0"/>
              <a:pPr/>
              <a:t>10/13/2018</a:t>
            </a:fld>
            <a:endParaRPr lang="en-US"/>
          </a:p>
        </p:txBody>
      </p:sp>
      <p:sp>
        <p:nvSpPr>
          <p:cNvPr id="4" name="Footer Placeholder 3"/>
          <p:cNvSpPr>
            <a:spLocks noGrp="1"/>
          </p:cNvSpPr>
          <p:nvPr>
            <p:ph type="ftr" sz="quarter" idx="2"/>
          </p:nvPr>
        </p:nvSpPr>
        <p:spPr>
          <a:xfrm>
            <a:off x="2" y="9119474"/>
            <a:ext cx="3169920" cy="480060"/>
          </a:xfrm>
          <a:prstGeom prst="rect">
            <a:avLst/>
          </a:prstGeom>
        </p:spPr>
        <p:txBody>
          <a:bodyPr vert="horz" lIns="96645" tIns="48323" rIns="96645" bIns="48323" rtlCol="0" anchor="b"/>
          <a:lstStyle>
            <a:lvl1pPr algn="l">
              <a:defRPr sz="1200"/>
            </a:lvl1pPr>
          </a:lstStyle>
          <a:p>
            <a:endParaRPr lang="en-US"/>
          </a:p>
        </p:txBody>
      </p:sp>
      <p:sp>
        <p:nvSpPr>
          <p:cNvPr id="5" name="Slide Number Placeholder 4"/>
          <p:cNvSpPr>
            <a:spLocks noGrp="1"/>
          </p:cNvSpPr>
          <p:nvPr>
            <p:ph type="sldNum" sz="quarter" idx="3"/>
          </p:nvPr>
        </p:nvSpPr>
        <p:spPr>
          <a:xfrm>
            <a:off x="4143589" y="9119474"/>
            <a:ext cx="3169920" cy="480060"/>
          </a:xfrm>
          <a:prstGeom prst="rect">
            <a:avLst/>
          </a:prstGeom>
        </p:spPr>
        <p:txBody>
          <a:bodyPr vert="horz" lIns="96645" tIns="48323" rIns="96645" bIns="48323" rtlCol="0" anchor="b"/>
          <a:lstStyle>
            <a:lvl1pPr algn="r">
              <a:defRPr sz="1200"/>
            </a:lvl1pPr>
          </a:lstStyle>
          <a:p>
            <a:fld id="{99DF1ECE-AF69-F740-9EB1-7C3F3465194B}" type="slidenum">
              <a:rPr lang="en-US" smtClean="0"/>
              <a:pPr/>
              <a:t>‹#›</a:t>
            </a:fld>
            <a:endParaRPr lang="en-US"/>
          </a:p>
        </p:txBody>
      </p:sp>
    </p:spTree>
    <p:extLst>
      <p:ext uri="{BB962C8B-B14F-4D97-AF65-F5344CB8AC3E}">
        <p14:creationId xmlns:p14="http://schemas.microsoft.com/office/powerpoint/2010/main" val="359251825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1"/>
            <a:ext cx="3169920" cy="480060"/>
          </a:xfrm>
          <a:prstGeom prst="rect">
            <a:avLst/>
          </a:prstGeom>
        </p:spPr>
        <p:txBody>
          <a:bodyPr vert="horz" lIns="96645" tIns="48323" rIns="96645" bIns="48323" rtlCol="0"/>
          <a:lstStyle>
            <a:lvl1pPr algn="l">
              <a:defRPr sz="1200"/>
            </a:lvl1pPr>
          </a:lstStyle>
          <a:p>
            <a:endParaRPr lang="en-US"/>
          </a:p>
        </p:txBody>
      </p:sp>
      <p:sp>
        <p:nvSpPr>
          <p:cNvPr id="3" name="Date Placeholder 2"/>
          <p:cNvSpPr>
            <a:spLocks noGrp="1"/>
          </p:cNvSpPr>
          <p:nvPr>
            <p:ph type="dt" idx="1"/>
          </p:nvPr>
        </p:nvSpPr>
        <p:spPr>
          <a:xfrm>
            <a:off x="4143589" y="1"/>
            <a:ext cx="3169920" cy="480060"/>
          </a:xfrm>
          <a:prstGeom prst="rect">
            <a:avLst/>
          </a:prstGeom>
        </p:spPr>
        <p:txBody>
          <a:bodyPr vert="horz" lIns="96645" tIns="48323" rIns="96645" bIns="48323" rtlCol="0"/>
          <a:lstStyle>
            <a:lvl1pPr algn="r">
              <a:defRPr sz="1200"/>
            </a:lvl1pPr>
          </a:lstStyle>
          <a:p>
            <a:fld id="{5503108B-28A2-4A1F-97E4-23F53BEF9B1F}" type="datetimeFigureOut">
              <a:rPr lang="en-US" smtClean="0"/>
              <a:pPr/>
              <a:t>10/13/2018</a:t>
            </a:fld>
            <a:endParaRPr lang="en-US"/>
          </a:p>
        </p:txBody>
      </p:sp>
      <p:sp>
        <p:nvSpPr>
          <p:cNvPr id="4" name="Slide Image Placeholder 3"/>
          <p:cNvSpPr>
            <a:spLocks noGrp="1" noRot="1" noChangeAspect="1"/>
          </p:cNvSpPr>
          <p:nvPr>
            <p:ph type="sldImg" idx="2"/>
          </p:nvPr>
        </p:nvSpPr>
        <p:spPr>
          <a:xfrm>
            <a:off x="457200" y="719138"/>
            <a:ext cx="6400800" cy="3600450"/>
          </a:xfrm>
          <a:prstGeom prst="rect">
            <a:avLst/>
          </a:prstGeom>
          <a:noFill/>
          <a:ln w="12700">
            <a:solidFill>
              <a:prstClr val="black"/>
            </a:solidFill>
          </a:ln>
        </p:spPr>
        <p:txBody>
          <a:bodyPr vert="horz" lIns="96645" tIns="48323" rIns="96645" bIns="48323" rtlCol="0" anchor="ctr"/>
          <a:lstStyle/>
          <a:p>
            <a:endParaRPr lang="en-US"/>
          </a:p>
        </p:txBody>
      </p:sp>
      <p:sp>
        <p:nvSpPr>
          <p:cNvPr id="5" name="Notes Placeholder 4"/>
          <p:cNvSpPr>
            <a:spLocks noGrp="1"/>
          </p:cNvSpPr>
          <p:nvPr>
            <p:ph type="body" sz="quarter" idx="3"/>
          </p:nvPr>
        </p:nvSpPr>
        <p:spPr>
          <a:xfrm>
            <a:off x="731521" y="4560571"/>
            <a:ext cx="5852160" cy="4320540"/>
          </a:xfrm>
          <a:prstGeom prst="rect">
            <a:avLst/>
          </a:prstGeom>
        </p:spPr>
        <p:txBody>
          <a:bodyPr vert="horz" lIns="96645" tIns="48323" rIns="96645" bIns="48323"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2" y="9119474"/>
            <a:ext cx="3169920" cy="480060"/>
          </a:xfrm>
          <a:prstGeom prst="rect">
            <a:avLst/>
          </a:prstGeom>
        </p:spPr>
        <p:txBody>
          <a:bodyPr vert="horz" lIns="96645" tIns="48323" rIns="96645" bIns="48323" rtlCol="0" anchor="b"/>
          <a:lstStyle>
            <a:lvl1pPr algn="l">
              <a:defRPr sz="1200"/>
            </a:lvl1pPr>
          </a:lstStyle>
          <a:p>
            <a:endParaRPr lang="en-US"/>
          </a:p>
        </p:txBody>
      </p:sp>
      <p:sp>
        <p:nvSpPr>
          <p:cNvPr id="7" name="Slide Number Placeholder 6"/>
          <p:cNvSpPr>
            <a:spLocks noGrp="1"/>
          </p:cNvSpPr>
          <p:nvPr>
            <p:ph type="sldNum" sz="quarter" idx="5"/>
          </p:nvPr>
        </p:nvSpPr>
        <p:spPr>
          <a:xfrm>
            <a:off x="4143589" y="9119474"/>
            <a:ext cx="3169920" cy="480060"/>
          </a:xfrm>
          <a:prstGeom prst="rect">
            <a:avLst/>
          </a:prstGeom>
        </p:spPr>
        <p:txBody>
          <a:bodyPr vert="horz" lIns="96645" tIns="48323" rIns="96645" bIns="48323" rtlCol="0" anchor="b"/>
          <a:lstStyle>
            <a:lvl1pPr algn="r">
              <a:defRPr sz="1200"/>
            </a:lvl1pPr>
          </a:lstStyle>
          <a:p>
            <a:fld id="{1A47E64D-F0A2-43B3-B0BA-78A854B03B27}" type="slidenum">
              <a:rPr lang="en-US" smtClean="0"/>
              <a:pPr/>
              <a:t>‹#›</a:t>
            </a:fld>
            <a:endParaRPr lang="en-US"/>
          </a:p>
        </p:txBody>
      </p:sp>
    </p:spTree>
    <p:extLst>
      <p:ext uri="{BB962C8B-B14F-4D97-AF65-F5344CB8AC3E}">
        <p14:creationId xmlns:p14="http://schemas.microsoft.com/office/powerpoint/2010/main" val="4041134893"/>
      </p:ext>
    </p:extLst>
  </p:cSld>
  <p:clrMap bg1="lt1" tx1="dk1" bg2="lt2" tx2="dk2" accent1="accent1" accent2="accent2" accent3="accent3" accent4="accent4" accent5="accent5" accent6="accent6" hlink="hlink" folHlink="folHlink"/>
  <p:notesStyle>
    <a:lvl1pPr marL="0" algn="l" defTabSz="914400" rtl="0" eaLnBrk="1" latinLnBrk="0" hangingPunct="1">
      <a:defRPr sz="2400" kern="1200">
        <a:solidFill>
          <a:schemeClr val="tx1"/>
        </a:solidFill>
        <a:latin typeface="+mn-lt"/>
        <a:ea typeface="+mn-ea"/>
        <a:cs typeface="+mn-cs"/>
      </a:defRPr>
    </a:lvl1pPr>
    <a:lvl2pPr marL="457200" algn="l" defTabSz="914400" rtl="0" eaLnBrk="1" latinLnBrk="0" hangingPunct="1">
      <a:defRPr sz="2400" kern="1200">
        <a:solidFill>
          <a:schemeClr val="tx1"/>
        </a:solidFill>
        <a:latin typeface="+mn-lt"/>
        <a:ea typeface="+mn-ea"/>
        <a:cs typeface="+mn-cs"/>
      </a:defRPr>
    </a:lvl2pPr>
    <a:lvl3pPr marL="914400" algn="l" defTabSz="914400" rtl="0" eaLnBrk="1" latinLnBrk="0" hangingPunct="1">
      <a:defRPr sz="2400" kern="1200">
        <a:solidFill>
          <a:schemeClr val="tx1"/>
        </a:solidFill>
        <a:latin typeface="+mn-lt"/>
        <a:ea typeface="+mn-ea"/>
        <a:cs typeface="+mn-cs"/>
      </a:defRPr>
    </a:lvl3pPr>
    <a:lvl4pPr marL="1371600" algn="l" defTabSz="914400" rtl="0" eaLnBrk="1" latinLnBrk="0" hangingPunct="1">
      <a:defRPr sz="2400" kern="1200">
        <a:solidFill>
          <a:schemeClr val="tx1"/>
        </a:solidFill>
        <a:latin typeface="+mn-lt"/>
        <a:ea typeface="+mn-ea"/>
        <a:cs typeface="+mn-cs"/>
      </a:defRPr>
    </a:lvl4pPr>
    <a:lvl5pPr marL="1828800" algn="l" defTabSz="914400" rtl="0" eaLnBrk="1" latinLnBrk="0" hangingPunct="1">
      <a:defRPr sz="24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
        <p:cNvGrpSpPr/>
        <p:nvPr/>
      </p:nvGrpSpPr>
      <p:grpSpPr>
        <a:xfrm>
          <a:off x="0" y="0"/>
          <a:ext cx="0" cy="0"/>
          <a:chOff x="0" y="0"/>
          <a:chExt cx="0" cy="0"/>
        </a:xfrm>
      </p:grpSpPr>
      <p:sp>
        <p:nvSpPr>
          <p:cNvPr id="34" name="Shape 3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5" name="Shape 35"/>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954344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
        <p:cNvGrpSpPr/>
        <p:nvPr/>
      </p:nvGrpSpPr>
      <p:grpSpPr>
        <a:xfrm>
          <a:off x="0" y="0"/>
          <a:ext cx="0" cy="0"/>
          <a:chOff x="0" y="0"/>
          <a:chExt cx="0" cy="0"/>
        </a:xfrm>
      </p:grpSpPr>
      <p:sp>
        <p:nvSpPr>
          <p:cNvPr id="42" name="Shape 4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3" name="Shape 43"/>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27871045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9" name="Shape 49"/>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19455897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
        <p:cNvGrpSpPr/>
        <p:nvPr/>
      </p:nvGrpSpPr>
      <p:grpSpPr>
        <a:xfrm>
          <a:off x="0" y="0"/>
          <a:ext cx="0" cy="0"/>
          <a:chOff x="0" y="0"/>
          <a:chExt cx="0" cy="0"/>
        </a:xfrm>
      </p:grpSpPr>
      <p:sp>
        <p:nvSpPr>
          <p:cNvPr id="54" name="Shape 5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5" name="Shape 55"/>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18384802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Shape 7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6" name="Shape 76"/>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40186953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Shape 8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2" name="Shape 82"/>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dirty="0"/>
          </a:p>
        </p:txBody>
      </p:sp>
    </p:spTree>
    <p:extLst>
      <p:ext uri="{BB962C8B-B14F-4D97-AF65-F5344CB8AC3E}">
        <p14:creationId xmlns:p14="http://schemas.microsoft.com/office/powerpoint/2010/main" val="22513750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Shape 9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3" name="Shape 93"/>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10840239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Shape 9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9" name="Shape 99"/>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34855238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Shape 14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42" name="Shape 142"/>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40057086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Shape 14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48" name="Shape 148"/>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42787747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Shape 10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5" name="Shape 105"/>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39126970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Shape 25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54" name="Shape 254"/>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14381090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Shape 25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60" name="Shape 260"/>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380674995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jpe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jpe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4_Title Blue Back">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1" y="0"/>
            <a:ext cx="4808306" cy="5143500"/>
          </a:xfrm>
          <a:prstGeom prst="rect">
            <a:avLst/>
          </a:prstGeom>
        </p:spPr>
      </p:pic>
      <p:sp useBgFill="1">
        <p:nvSpPr>
          <p:cNvPr id="15" name="Rectangle 8"/>
          <p:cNvSpPr/>
          <p:nvPr userDrawn="1"/>
        </p:nvSpPr>
        <p:spPr>
          <a:xfrm>
            <a:off x="3780263" y="0"/>
            <a:ext cx="5423267" cy="5143500"/>
          </a:xfrm>
          <a:custGeom>
            <a:avLst/>
            <a:gdLst>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140834 w 9132434"/>
              <a:gd name="connsiteY0" fmla="*/ 0 h 6858000"/>
              <a:gd name="connsiteX1" fmla="*/ 9132434 w 9132434"/>
              <a:gd name="connsiteY1" fmla="*/ 0 h 6858000"/>
              <a:gd name="connsiteX2" fmla="*/ 9132434 w 9132434"/>
              <a:gd name="connsiteY2" fmla="*/ 6858000 h 6858000"/>
              <a:gd name="connsiteX3" fmla="*/ 0 w 9132434"/>
              <a:gd name="connsiteY3" fmla="*/ 6858000 h 6858000"/>
              <a:gd name="connsiteX4" fmla="*/ 140834 w 9132434"/>
              <a:gd name="connsiteY4" fmla="*/ 0 h 6858000"/>
              <a:gd name="connsiteX0" fmla="*/ 140834 w 9132434"/>
              <a:gd name="connsiteY0" fmla="*/ 0 h 6858000"/>
              <a:gd name="connsiteX1" fmla="*/ 9132434 w 9132434"/>
              <a:gd name="connsiteY1" fmla="*/ 0 h 6858000"/>
              <a:gd name="connsiteX2" fmla="*/ 9132434 w 9132434"/>
              <a:gd name="connsiteY2" fmla="*/ 6858000 h 6858000"/>
              <a:gd name="connsiteX3" fmla="*/ 0 w 9132434"/>
              <a:gd name="connsiteY3" fmla="*/ 6858000 h 6858000"/>
              <a:gd name="connsiteX4" fmla="*/ 140834 w 9132434"/>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32434" h="6858000">
                <a:moveTo>
                  <a:pt x="140834" y="0"/>
                </a:moveTo>
                <a:lnTo>
                  <a:pt x="9132434" y="0"/>
                </a:lnTo>
                <a:lnTo>
                  <a:pt x="9132434" y="6858000"/>
                </a:lnTo>
                <a:lnTo>
                  <a:pt x="0" y="6858000"/>
                </a:lnTo>
                <a:cubicBezTo>
                  <a:pt x="1225995" y="4769571"/>
                  <a:pt x="1890121" y="2653749"/>
                  <a:pt x="140834"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dirty="0">
              <a:solidFill>
                <a:prstClr val="white"/>
              </a:solidFill>
            </a:endParaRPr>
          </a:p>
        </p:txBody>
      </p:sp>
      <p:pic>
        <p:nvPicPr>
          <p:cNvPr id="10" name="Picture 10"/>
          <p:cNvPicPr>
            <a:picLocks noChangeAspect="1"/>
          </p:cNvPicPr>
          <p:nvPr userDrawn="1"/>
        </p:nvPicPr>
        <p:blipFill>
          <a:blip r:embed="rId3" cstate="email">
            <a:extLst>
              <a:ext uri="{28A0092B-C50C-407E-A947-70E740481C1C}">
                <a14:useLocalDpi xmlns:a14="http://schemas.microsoft.com/office/drawing/2010/main"/>
              </a:ext>
            </a:extLst>
          </a:blip>
          <a:srcRect l="22279" r="63603"/>
          <a:stretch>
            <a:fillRect/>
          </a:stretch>
        </p:blipFill>
        <p:spPr bwMode="auto">
          <a:xfrm>
            <a:off x="3435620" y="0"/>
            <a:ext cx="1290638"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p:cNvPicPr>
            <a:picLocks noChangeAspect="1"/>
          </p:cNvPicPr>
          <p:nvPr userDrawn="1"/>
        </p:nvPicPr>
        <p:blipFill rotWithShape="1">
          <a:blip r:embed="rId4" cstate="hqprint">
            <a:extLst>
              <a:ext uri="{28A0092B-C50C-407E-A947-70E740481C1C}">
                <a14:useLocalDpi xmlns:a14="http://schemas.microsoft.com/office/drawing/2010/main"/>
              </a:ext>
            </a:extLst>
          </a:blip>
          <a:srcRect l="8790" t="34294" r="8357" b="34966"/>
          <a:stretch/>
        </p:blipFill>
        <p:spPr>
          <a:xfrm>
            <a:off x="4726258" y="4075688"/>
            <a:ext cx="4204382" cy="877437"/>
          </a:xfrm>
          <a:prstGeom prst="rect">
            <a:avLst/>
          </a:prstGeom>
        </p:spPr>
      </p:pic>
      <p:sp>
        <p:nvSpPr>
          <p:cNvPr id="9" name="Title 1"/>
          <p:cNvSpPr>
            <a:spLocks noGrp="1"/>
          </p:cNvSpPr>
          <p:nvPr>
            <p:ph type="ctrTitle"/>
          </p:nvPr>
        </p:nvSpPr>
        <p:spPr>
          <a:xfrm>
            <a:off x="4670584" y="240760"/>
            <a:ext cx="4444460" cy="2391713"/>
          </a:xfrm>
        </p:spPr>
        <p:txBody>
          <a:bodyPr anchor="b">
            <a:normAutofit/>
          </a:bodyPr>
          <a:lstStyle>
            <a:lvl1pPr algn="l">
              <a:defRPr sz="3600">
                <a:solidFill>
                  <a:schemeClr val="bg1"/>
                </a:solidFill>
              </a:defRPr>
            </a:lvl1pPr>
          </a:lstStyle>
          <a:p>
            <a:r>
              <a:rPr lang="en-US" dirty="0"/>
              <a:t>Click to edit Master title style</a:t>
            </a:r>
          </a:p>
        </p:txBody>
      </p:sp>
      <p:sp>
        <p:nvSpPr>
          <p:cNvPr id="11" name="Subtitle 2"/>
          <p:cNvSpPr>
            <a:spLocks noGrp="1"/>
          </p:cNvSpPr>
          <p:nvPr>
            <p:ph type="subTitle" idx="1"/>
          </p:nvPr>
        </p:nvSpPr>
        <p:spPr>
          <a:xfrm>
            <a:off x="4677880" y="2716122"/>
            <a:ext cx="4444460" cy="318910"/>
          </a:xfrm>
        </p:spPr>
        <p:txBody>
          <a:bodyPr>
            <a:noAutofit/>
          </a:bodyPr>
          <a:lstStyle>
            <a:lvl1pPr marL="0" indent="0" algn="l">
              <a:buFont typeface="Arial" panose="020B0604020202020204" pitchFamily="34" charset="0"/>
              <a:buNone/>
              <a:defRPr sz="2000">
                <a:solidFill>
                  <a:schemeClr val="bg1"/>
                </a:solidFill>
              </a:defRPr>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lang="en-US" dirty="0"/>
              <a:t>Click to edit Master subtitle style</a:t>
            </a:r>
          </a:p>
        </p:txBody>
      </p:sp>
      <p:sp>
        <p:nvSpPr>
          <p:cNvPr id="13" name="Text Placeholder 11"/>
          <p:cNvSpPr>
            <a:spLocks noGrp="1"/>
          </p:cNvSpPr>
          <p:nvPr>
            <p:ph type="body" sz="quarter" idx="10"/>
          </p:nvPr>
        </p:nvSpPr>
        <p:spPr>
          <a:xfrm>
            <a:off x="4669064" y="3100389"/>
            <a:ext cx="4456143" cy="343204"/>
          </a:xfrm>
        </p:spPr>
        <p:txBody>
          <a:bodyPr>
            <a:noAutofit/>
          </a:bodyPr>
          <a:lstStyle>
            <a:lvl1pPr marL="0" indent="0" algn="l">
              <a:buFont typeface="Arial" panose="020B0604020202020204" pitchFamily="34" charset="0"/>
              <a:buNone/>
              <a:defRPr sz="1200" i="1" u="none">
                <a:solidFill>
                  <a:schemeClr val="bg1"/>
                </a:solidFill>
              </a:defRPr>
            </a:lvl1pPr>
            <a:lvl2pPr marL="257175" indent="0">
              <a:buNone/>
              <a:defRPr sz="900"/>
            </a:lvl2pPr>
            <a:lvl3pPr marL="514350" indent="0">
              <a:buNone/>
              <a:defRPr sz="788"/>
            </a:lvl3pPr>
            <a:lvl4pPr marL="771525" indent="0">
              <a:buNone/>
              <a:defRPr sz="675"/>
            </a:lvl4pPr>
            <a:lvl5pPr marL="1028700" indent="0">
              <a:buNone/>
              <a:defRPr sz="675"/>
            </a:lvl5pPr>
          </a:lstStyle>
          <a:p>
            <a:pPr lvl="0"/>
            <a:r>
              <a:rPr lang="en-US" dirty="0"/>
              <a:t>Click to edit Master text styles</a:t>
            </a:r>
          </a:p>
        </p:txBody>
      </p:sp>
    </p:spTree>
    <p:extLst>
      <p:ext uri="{BB962C8B-B14F-4D97-AF65-F5344CB8AC3E}">
        <p14:creationId xmlns:p14="http://schemas.microsoft.com/office/powerpoint/2010/main" val="3467182992"/>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0_Title Blue Back">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0" y="0"/>
            <a:ext cx="4767209" cy="5143500"/>
          </a:xfrm>
          <a:prstGeom prst="rect">
            <a:avLst/>
          </a:prstGeom>
        </p:spPr>
      </p:pic>
      <p:sp useBgFill="1">
        <p:nvSpPr>
          <p:cNvPr id="15" name="Rectangle 8"/>
          <p:cNvSpPr/>
          <p:nvPr userDrawn="1"/>
        </p:nvSpPr>
        <p:spPr>
          <a:xfrm>
            <a:off x="3780263" y="0"/>
            <a:ext cx="5423267" cy="5143500"/>
          </a:xfrm>
          <a:custGeom>
            <a:avLst/>
            <a:gdLst>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140834 w 9132434"/>
              <a:gd name="connsiteY0" fmla="*/ 0 h 6858000"/>
              <a:gd name="connsiteX1" fmla="*/ 9132434 w 9132434"/>
              <a:gd name="connsiteY1" fmla="*/ 0 h 6858000"/>
              <a:gd name="connsiteX2" fmla="*/ 9132434 w 9132434"/>
              <a:gd name="connsiteY2" fmla="*/ 6858000 h 6858000"/>
              <a:gd name="connsiteX3" fmla="*/ 0 w 9132434"/>
              <a:gd name="connsiteY3" fmla="*/ 6858000 h 6858000"/>
              <a:gd name="connsiteX4" fmla="*/ 140834 w 9132434"/>
              <a:gd name="connsiteY4" fmla="*/ 0 h 6858000"/>
              <a:gd name="connsiteX0" fmla="*/ 140834 w 9132434"/>
              <a:gd name="connsiteY0" fmla="*/ 0 h 6858000"/>
              <a:gd name="connsiteX1" fmla="*/ 9132434 w 9132434"/>
              <a:gd name="connsiteY1" fmla="*/ 0 h 6858000"/>
              <a:gd name="connsiteX2" fmla="*/ 9132434 w 9132434"/>
              <a:gd name="connsiteY2" fmla="*/ 6858000 h 6858000"/>
              <a:gd name="connsiteX3" fmla="*/ 0 w 9132434"/>
              <a:gd name="connsiteY3" fmla="*/ 6858000 h 6858000"/>
              <a:gd name="connsiteX4" fmla="*/ 140834 w 9132434"/>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32434" h="6858000">
                <a:moveTo>
                  <a:pt x="140834" y="0"/>
                </a:moveTo>
                <a:lnTo>
                  <a:pt x="9132434" y="0"/>
                </a:lnTo>
                <a:lnTo>
                  <a:pt x="9132434" y="6858000"/>
                </a:lnTo>
                <a:lnTo>
                  <a:pt x="0" y="6858000"/>
                </a:lnTo>
                <a:cubicBezTo>
                  <a:pt x="1225995" y="4769571"/>
                  <a:pt x="1890121" y="2653749"/>
                  <a:pt x="140834"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dirty="0">
              <a:solidFill>
                <a:prstClr val="white"/>
              </a:solidFill>
            </a:endParaRPr>
          </a:p>
        </p:txBody>
      </p:sp>
      <p:pic>
        <p:nvPicPr>
          <p:cNvPr id="10" name="Picture 10"/>
          <p:cNvPicPr>
            <a:picLocks noChangeAspect="1"/>
          </p:cNvPicPr>
          <p:nvPr userDrawn="1"/>
        </p:nvPicPr>
        <p:blipFill>
          <a:blip r:embed="rId3" cstate="email">
            <a:extLst>
              <a:ext uri="{28A0092B-C50C-407E-A947-70E740481C1C}">
                <a14:useLocalDpi xmlns:a14="http://schemas.microsoft.com/office/drawing/2010/main"/>
              </a:ext>
            </a:extLst>
          </a:blip>
          <a:srcRect l="22279" r="63603"/>
          <a:stretch>
            <a:fillRect/>
          </a:stretch>
        </p:blipFill>
        <p:spPr bwMode="auto">
          <a:xfrm>
            <a:off x="3435620" y="0"/>
            <a:ext cx="1290638"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p:cNvPicPr>
            <a:picLocks noChangeAspect="1"/>
          </p:cNvPicPr>
          <p:nvPr userDrawn="1"/>
        </p:nvPicPr>
        <p:blipFill rotWithShape="1">
          <a:blip r:embed="rId4" cstate="hqprint">
            <a:extLst>
              <a:ext uri="{28A0092B-C50C-407E-A947-70E740481C1C}">
                <a14:useLocalDpi xmlns:a14="http://schemas.microsoft.com/office/drawing/2010/main"/>
              </a:ext>
            </a:extLst>
          </a:blip>
          <a:srcRect l="8790" t="34294" r="8357" b="34966"/>
          <a:stretch/>
        </p:blipFill>
        <p:spPr>
          <a:xfrm>
            <a:off x="4726258" y="4075688"/>
            <a:ext cx="4204382" cy="877437"/>
          </a:xfrm>
          <a:prstGeom prst="rect">
            <a:avLst/>
          </a:prstGeom>
        </p:spPr>
      </p:pic>
      <p:sp>
        <p:nvSpPr>
          <p:cNvPr id="9" name="Title 1"/>
          <p:cNvSpPr>
            <a:spLocks noGrp="1"/>
          </p:cNvSpPr>
          <p:nvPr>
            <p:ph type="ctrTitle"/>
          </p:nvPr>
        </p:nvSpPr>
        <p:spPr>
          <a:xfrm>
            <a:off x="4670584" y="240760"/>
            <a:ext cx="4444460" cy="2391713"/>
          </a:xfrm>
        </p:spPr>
        <p:txBody>
          <a:bodyPr anchor="b">
            <a:normAutofit/>
          </a:bodyPr>
          <a:lstStyle>
            <a:lvl1pPr algn="l">
              <a:defRPr sz="3600">
                <a:solidFill>
                  <a:schemeClr val="bg1"/>
                </a:solidFill>
              </a:defRPr>
            </a:lvl1pPr>
          </a:lstStyle>
          <a:p>
            <a:r>
              <a:rPr lang="en-US" dirty="0"/>
              <a:t>Click to edit Master title style</a:t>
            </a:r>
          </a:p>
        </p:txBody>
      </p:sp>
      <p:sp>
        <p:nvSpPr>
          <p:cNvPr id="11" name="Subtitle 2"/>
          <p:cNvSpPr>
            <a:spLocks noGrp="1"/>
          </p:cNvSpPr>
          <p:nvPr>
            <p:ph type="subTitle" idx="1"/>
          </p:nvPr>
        </p:nvSpPr>
        <p:spPr>
          <a:xfrm>
            <a:off x="4677880" y="2716122"/>
            <a:ext cx="4444460" cy="318910"/>
          </a:xfrm>
        </p:spPr>
        <p:txBody>
          <a:bodyPr>
            <a:noAutofit/>
          </a:bodyPr>
          <a:lstStyle>
            <a:lvl1pPr marL="0" indent="0" algn="l">
              <a:buFont typeface="Arial" panose="020B0604020202020204" pitchFamily="34" charset="0"/>
              <a:buNone/>
              <a:defRPr sz="2000">
                <a:solidFill>
                  <a:schemeClr val="bg1"/>
                </a:solidFill>
              </a:defRPr>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lang="en-US" dirty="0"/>
              <a:t>Click to edit Master subtitle style</a:t>
            </a:r>
          </a:p>
        </p:txBody>
      </p:sp>
      <p:sp>
        <p:nvSpPr>
          <p:cNvPr id="13" name="Text Placeholder 11"/>
          <p:cNvSpPr>
            <a:spLocks noGrp="1"/>
          </p:cNvSpPr>
          <p:nvPr>
            <p:ph type="body" sz="quarter" idx="10"/>
          </p:nvPr>
        </p:nvSpPr>
        <p:spPr>
          <a:xfrm>
            <a:off x="4669064" y="3100389"/>
            <a:ext cx="4456143" cy="343204"/>
          </a:xfrm>
        </p:spPr>
        <p:txBody>
          <a:bodyPr>
            <a:noAutofit/>
          </a:bodyPr>
          <a:lstStyle>
            <a:lvl1pPr marL="0" indent="0" algn="l">
              <a:buFont typeface="Arial" panose="020B0604020202020204" pitchFamily="34" charset="0"/>
              <a:buNone/>
              <a:defRPr sz="1200" i="1" u="none">
                <a:solidFill>
                  <a:schemeClr val="bg1"/>
                </a:solidFill>
              </a:defRPr>
            </a:lvl1pPr>
            <a:lvl2pPr marL="257175" indent="0">
              <a:buNone/>
              <a:defRPr sz="900"/>
            </a:lvl2pPr>
            <a:lvl3pPr marL="514350" indent="0">
              <a:buNone/>
              <a:defRPr sz="788"/>
            </a:lvl3pPr>
            <a:lvl4pPr marL="771525" indent="0">
              <a:buNone/>
              <a:defRPr sz="675"/>
            </a:lvl4pPr>
            <a:lvl5pPr marL="1028700" indent="0">
              <a:buNone/>
              <a:defRPr sz="675"/>
            </a:lvl5pPr>
          </a:lstStyle>
          <a:p>
            <a:pPr lvl="0"/>
            <a:r>
              <a:rPr lang="en-US" dirty="0"/>
              <a:t>Click to edit Master text styles</a:t>
            </a:r>
          </a:p>
        </p:txBody>
      </p:sp>
    </p:spTree>
    <p:extLst>
      <p:ext uri="{BB962C8B-B14F-4D97-AF65-F5344CB8AC3E}">
        <p14:creationId xmlns:p14="http://schemas.microsoft.com/office/powerpoint/2010/main" val="4131836999"/>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8_Title Blue Back">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4404" y="0"/>
            <a:ext cx="4752531" cy="5143500"/>
          </a:xfrm>
          <a:prstGeom prst="rect">
            <a:avLst/>
          </a:prstGeom>
        </p:spPr>
      </p:pic>
      <p:sp useBgFill="1">
        <p:nvSpPr>
          <p:cNvPr id="15" name="Rectangle 8"/>
          <p:cNvSpPr/>
          <p:nvPr userDrawn="1"/>
        </p:nvSpPr>
        <p:spPr>
          <a:xfrm>
            <a:off x="3780263" y="0"/>
            <a:ext cx="5423267" cy="5143500"/>
          </a:xfrm>
          <a:custGeom>
            <a:avLst/>
            <a:gdLst>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140834 w 9132434"/>
              <a:gd name="connsiteY0" fmla="*/ 0 h 6858000"/>
              <a:gd name="connsiteX1" fmla="*/ 9132434 w 9132434"/>
              <a:gd name="connsiteY1" fmla="*/ 0 h 6858000"/>
              <a:gd name="connsiteX2" fmla="*/ 9132434 w 9132434"/>
              <a:gd name="connsiteY2" fmla="*/ 6858000 h 6858000"/>
              <a:gd name="connsiteX3" fmla="*/ 0 w 9132434"/>
              <a:gd name="connsiteY3" fmla="*/ 6858000 h 6858000"/>
              <a:gd name="connsiteX4" fmla="*/ 140834 w 9132434"/>
              <a:gd name="connsiteY4" fmla="*/ 0 h 6858000"/>
              <a:gd name="connsiteX0" fmla="*/ 140834 w 9132434"/>
              <a:gd name="connsiteY0" fmla="*/ 0 h 6858000"/>
              <a:gd name="connsiteX1" fmla="*/ 9132434 w 9132434"/>
              <a:gd name="connsiteY1" fmla="*/ 0 h 6858000"/>
              <a:gd name="connsiteX2" fmla="*/ 9132434 w 9132434"/>
              <a:gd name="connsiteY2" fmla="*/ 6858000 h 6858000"/>
              <a:gd name="connsiteX3" fmla="*/ 0 w 9132434"/>
              <a:gd name="connsiteY3" fmla="*/ 6858000 h 6858000"/>
              <a:gd name="connsiteX4" fmla="*/ 140834 w 9132434"/>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32434" h="6858000">
                <a:moveTo>
                  <a:pt x="140834" y="0"/>
                </a:moveTo>
                <a:lnTo>
                  <a:pt x="9132434" y="0"/>
                </a:lnTo>
                <a:lnTo>
                  <a:pt x="9132434" y="6858000"/>
                </a:lnTo>
                <a:lnTo>
                  <a:pt x="0" y="6858000"/>
                </a:lnTo>
                <a:cubicBezTo>
                  <a:pt x="1225995" y="4769571"/>
                  <a:pt x="1890121" y="2653749"/>
                  <a:pt x="140834"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dirty="0">
              <a:solidFill>
                <a:prstClr val="white"/>
              </a:solidFill>
            </a:endParaRPr>
          </a:p>
        </p:txBody>
      </p:sp>
      <p:pic>
        <p:nvPicPr>
          <p:cNvPr id="10" name="Picture 10"/>
          <p:cNvPicPr>
            <a:picLocks noChangeAspect="1"/>
          </p:cNvPicPr>
          <p:nvPr userDrawn="1"/>
        </p:nvPicPr>
        <p:blipFill>
          <a:blip r:embed="rId3" cstate="email">
            <a:extLst>
              <a:ext uri="{28A0092B-C50C-407E-A947-70E740481C1C}">
                <a14:useLocalDpi xmlns:a14="http://schemas.microsoft.com/office/drawing/2010/main"/>
              </a:ext>
            </a:extLst>
          </a:blip>
          <a:srcRect l="22279" r="63603"/>
          <a:stretch>
            <a:fillRect/>
          </a:stretch>
        </p:blipFill>
        <p:spPr bwMode="auto">
          <a:xfrm>
            <a:off x="3435620" y="0"/>
            <a:ext cx="1290638"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p:cNvPicPr>
            <a:picLocks noChangeAspect="1"/>
          </p:cNvPicPr>
          <p:nvPr userDrawn="1"/>
        </p:nvPicPr>
        <p:blipFill rotWithShape="1">
          <a:blip r:embed="rId4" cstate="hqprint">
            <a:extLst>
              <a:ext uri="{28A0092B-C50C-407E-A947-70E740481C1C}">
                <a14:useLocalDpi xmlns:a14="http://schemas.microsoft.com/office/drawing/2010/main"/>
              </a:ext>
            </a:extLst>
          </a:blip>
          <a:srcRect l="8790" t="34294" r="8357" b="34966"/>
          <a:stretch/>
        </p:blipFill>
        <p:spPr>
          <a:xfrm>
            <a:off x="4726258" y="4075688"/>
            <a:ext cx="4204382" cy="877437"/>
          </a:xfrm>
          <a:prstGeom prst="rect">
            <a:avLst/>
          </a:prstGeom>
        </p:spPr>
      </p:pic>
      <p:sp>
        <p:nvSpPr>
          <p:cNvPr id="9" name="Title 1"/>
          <p:cNvSpPr>
            <a:spLocks noGrp="1"/>
          </p:cNvSpPr>
          <p:nvPr>
            <p:ph type="ctrTitle"/>
          </p:nvPr>
        </p:nvSpPr>
        <p:spPr>
          <a:xfrm>
            <a:off x="4670584" y="240760"/>
            <a:ext cx="4444460" cy="2391713"/>
          </a:xfrm>
        </p:spPr>
        <p:txBody>
          <a:bodyPr anchor="b">
            <a:normAutofit/>
          </a:bodyPr>
          <a:lstStyle>
            <a:lvl1pPr algn="l">
              <a:defRPr sz="3600">
                <a:solidFill>
                  <a:schemeClr val="bg1"/>
                </a:solidFill>
              </a:defRPr>
            </a:lvl1pPr>
          </a:lstStyle>
          <a:p>
            <a:r>
              <a:rPr lang="en-US" dirty="0"/>
              <a:t>Click to edit Master title style</a:t>
            </a:r>
          </a:p>
        </p:txBody>
      </p:sp>
      <p:sp>
        <p:nvSpPr>
          <p:cNvPr id="11" name="Subtitle 2"/>
          <p:cNvSpPr>
            <a:spLocks noGrp="1"/>
          </p:cNvSpPr>
          <p:nvPr>
            <p:ph type="subTitle" idx="1"/>
          </p:nvPr>
        </p:nvSpPr>
        <p:spPr>
          <a:xfrm>
            <a:off x="4677880" y="2716122"/>
            <a:ext cx="4444460" cy="318910"/>
          </a:xfrm>
        </p:spPr>
        <p:txBody>
          <a:bodyPr>
            <a:noAutofit/>
          </a:bodyPr>
          <a:lstStyle>
            <a:lvl1pPr marL="0" indent="0" algn="l">
              <a:buFont typeface="Arial" panose="020B0604020202020204" pitchFamily="34" charset="0"/>
              <a:buNone/>
              <a:defRPr sz="2000">
                <a:solidFill>
                  <a:schemeClr val="bg1"/>
                </a:solidFill>
              </a:defRPr>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lang="en-US" dirty="0"/>
              <a:t>Click to edit Master subtitle style</a:t>
            </a:r>
          </a:p>
        </p:txBody>
      </p:sp>
      <p:sp>
        <p:nvSpPr>
          <p:cNvPr id="13" name="Text Placeholder 11"/>
          <p:cNvSpPr>
            <a:spLocks noGrp="1"/>
          </p:cNvSpPr>
          <p:nvPr>
            <p:ph type="body" sz="quarter" idx="10"/>
          </p:nvPr>
        </p:nvSpPr>
        <p:spPr>
          <a:xfrm>
            <a:off x="4669064" y="3100389"/>
            <a:ext cx="4456143" cy="343204"/>
          </a:xfrm>
        </p:spPr>
        <p:txBody>
          <a:bodyPr>
            <a:noAutofit/>
          </a:bodyPr>
          <a:lstStyle>
            <a:lvl1pPr marL="0" indent="0" algn="l">
              <a:buFont typeface="Arial" panose="020B0604020202020204" pitchFamily="34" charset="0"/>
              <a:buNone/>
              <a:defRPr sz="1200" i="1" u="none">
                <a:solidFill>
                  <a:schemeClr val="bg1"/>
                </a:solidFill>
              </a:defRPr>
            </a:lvl1pPr>
            <a:lvl2pPr marL="257175" indent="0">
              <a:buNone/>
              <a:defRPr sz="900"/>
            </a:lvl2pPr>
            <a:lvl3pPr marL="514350" indent="0">
              <a:buNone/>
              <a:defRPr sz="788"/>
            </a:lvl3pPr>
            <a:lvl4pPr marL="771525" indent="0">
              <a:buNone/>
              <a:defRPr sz="675"/>
            </a:lvl4pPr>
            <a:lvl5pPr marL="1028700" indent="0">
              <a:buNone/>
              <a:defRPr sz="675"/>
            </a:lvl5pPr>
          </a:lstStyle>
          <a:p>
            <a:pPr lvl="0"/>
            <a:r>
              <a:rPr lang="en-US" dirty="0"/>
              <a:t>Click to edit Master text styles</a:t>
            </a:r>
          </a:p>
        </p:txBody>
      </p:sp>
    </p:spTree>
    <p:extLst>
      <p:ext uri="{BB962C8B-B14F-4D97-AF65-F5344CB8AC3E}">
        <p14:creationId xmlns:p14="http://schemas.microsoft.com/office/powerpoint/2010/main" val="3821346652"/>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9_Title Blue Back">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print">
            <a:extLst>
              <a:ext uri="{28A0092B-C50C-407E-A947-70E740481C1C}">
                <a14:useLocalDpi xmlns:a14="http://schemas.microsoft.com/office/drawing/2010/main" val="0"/>
              </a:ext>
            </a:extLst>
          </a:blip>
          <a:srcRect l="14380" t="553" r="25185"/>
          <a:stretch/>
        </p:blipFill>
        <p:spPr>
          <a:xfrm>
            <a:off x="0" y="0"/>
            <a:ext cx="4695986" cy="5143500"/>
          </a:xfrm>
          <a:prstGeom prst="rect">
            <a:avLst/>
          </a:prstGeom>
        </p:spPr>
      </p:pic>
      <p:sp useBgFill="1">
        <p:nvSpPr>
          <p:cNvPr id="15" name="Rectangle 8"/>
          <p:cNvSpPr/>
          <p:nvPr userDrawn="1"/>
        </p:nvSpPr>
        <p:spPr>
          <a:xfrm>
            <a:off x="3780263" y="0"/>
            <a:ext cx="5423267" cy="5143500"/>
          </a:xfrm>
          <a:custGeom>
            <a:avLst/>
            <a:gdLst>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140834 w 9132434"/>
              <a:gd name="connsiteY0" fmla="*/ 0 h 6858000"/>
              <a:gd name="connsiteX1" fmla="*/ 9132434 w 9132434"/>
              <a:gd name="connsiteY1" fmla="*/ 0 h 6858000"/>
              <a:gd name="connsiteX2" fmla="*/ 9132434 w 9132434"/>
              <a:gd name="connsiteY2" fmla="*/ 6858000 h 6858000"/>
              <a:gd name="connsiteX3" fmla="*/ 0 w 9132434"/>
              <a:gd name="connsiteY3" fmla="*/ 6858000 h 6858000"/>
              <a:gd name="connsiteX4" fmla="*/ 140834 w 9132434"/>
              <a:gd name="connsiteY4" fmla="*/ 0 h 6858000"/>
              <a:gd name="connsiteX0" fmla="*/ 140834 w 9132434"/>
              <a:gd name="connsiteY0" fmla="*/ 0 h 6858000"/>
              <a:gd name="connsiteX1" fmla="*/ 9132434 w 9132434"/>
              <a:gd name="connsiteY1" fmla="*/ 0 h 6858000"/>
              <a:gd name="connsiteX2" fmla="*/ 9132434 w 9132434"/>
              <a:gd name="connsiteY2" fmla="*/ 6858000 h 6858000"/>
              <a:gd name="connsiteX3" fmla="*/ 0 w 9132434"/>
              <a:gd name="connsiteY3" fmla="*/ 6858000 h 6858000"/>
              <a:gd name="connsiteX4" fmla="*/ 140834 w 9132434"/>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32434" h="6858000">
                <a:moveTo>
                  <a:pt x="140834" y="0"/>
                </a:moveTo>
                <a:lnTo>
                  <a:pt x="9132434" y="0"/>
                </a:lnTo>
                <a:lnTo>
                  <a:pt x="9132434" y="6858000"/>
                </a:lnTo>
                <a:lnTo>
                  <a:pt x="0" y="6858000"/>
                </a:lnTo>
                <a:cubicBezTo>
                  <a:pt x="1225995" y="4769571"/>
                  <a:pt x="1890121" y="2653749"/>
                  <a:pt x="140834"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dirty="0">
              <a:solidFill>
                <a:prstClr val="white"/>
              </a:solidFill>
            </a:endParaRPr>
          </a:p>
        </p:txBody>
      </p:sp>
      <p:pic>
        <p:nvPicPr>
          <p:cNvPr id="10" name="Picture 10"/>
          <p:cNvPicPr>
            <a:picLocks noChangeAspect="1"/>
          </p:cNvPicPr>
          <p:nvPr userDrawn="1"/>
        </p:nvPicPr>
        <p:blipFill>
          <a:blip r:embed="rId3" cstate="email">
            <a:extLst>
              <a:ext uri="{28A0092B-C50C-407E-A947-70E740481C1C}">
                <a14:useLocalDpi xmlns:a14="http://schemas.microsoft.com/office/drawing/2010/main"/>
              </a:ext>
            </a:extLst>
          </a:blip>
          <a:srcRect l="22279" r="63603"/>
          <a:stretch>
            <a:fillRect/>
          </a:stretch>
        </p:blipFill>
        <p:spPr bwMode="auto">
          <a:xfrm>
            <a:off x="3435620" y="0"/>
            <a:ext cx="1290638"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p:cNvPicPr>
            <a:picLocks noChangeAspect="1"/>
          </p:cNvPicPr>
          <p:nvPr userDrawn="1"/>
        </p:nvPicPr>
        <p:blipFill rotWithShape="1">
          <a:blip r:embed="rId4" cstate="hqprint">
            <a:extLst>
              <a:ext uri="{28A0092B-C50C-407E-A947-70E740481C1C}">
                <a14:useLocalDpi xmlns:a14="http://schemas.microsoft.com/office/drawing/2010/main"/>
              </a:ext>
            </a:extLst>
          </a:blip>
          <a:srcRect l="8790" t="34294" r="8357" b="34966"/>
          <a:stretch/>
        </p:blipFill>
        <p:spPr>
          <a:xfrm>
            <a:off x="4726258" y="4075688"/>
            <a:ext cx="4204382" cy="877437"/>
          </a:xfrm>
          <a:prstGeom prst="rect">
            <a:avLst/>
          </a:prstGeom>
        </p:spPr>
      </p:pic>
      <p:sp>
        <p:nvSpPr>
          <p:cNvPr id="9" name="Title 1"/>
          <p:cNvSpPr>
            <a:spLocks noGrp="1"/>
          </p:cNvSpPr>
          <p:nvPr>
            <p:ph type="ctrTitle"/>
          </p:nvPr>
        </p:nvSpPr>
        <p:spPr>
          <a:xfrm>
            <a:off x="4670584" y="240760"/>
            <a:ext cx="4444460" cy="2391713"/>
          </a:xfrm>
        </p:spPr>
        <p:txBody>
          <a:bodyPr anchor="b">
            <a:normAutofit/>
          </a:bodyPr>
          <a:lstStyle>
            <a:lvl1pPr algn="l">
              <a:defRPr sz="3600">
                <a:solidFill>
                  <a:schemeClr val="bg1"/>
                </a:solidFill>
              </a:defRPr>
            </a:lvl1pPr>
          </a:lstStyle>
          <a:p>
            <a:r>
              <a:rPr lang="en-US" dirty="0"/>
              <a:t>Click to edit Master title style</a:t>
            </a:r>
          </a:p>
        </p:txBody>
      </p:sp>
      <p:sp>
        <p:nvSpPr>
          <p:cNvPr id="11" name="Subtitle 2"/>
          <p:cNvSpPr>
            <a:spLocks noGrp="1"/>
          </p:cNvSpPr>
          <p:nvPr>
            <p:ph type="subTitle" idx="1"/>
          </p:nvPr>
        </p:nvSpPr>
        <p:spPr>
          <a:xfrm>
            <a:off x="4677880" y="2716122"/>
            <a:ext cx="4444460" cy="318910"/>
          </a:xfrm>
        </p:spPr>
        <p:txBody>
          <a:bodyPr>
            <a:noAutofit/>
          </a:bodyPr>
          <a:lstStyle>
            <a:lvl1pPr marL="0" indent="0" algn="l">
              <a:buFont typeface="Arial" panose="020B0604020202020204" pitchFamily="34" charset="0"/>
              <a:buNone/>
              <a:defRPr sz="2000">
                <a:solidFill>
                  <a:schemeClr val="bg1"/>
                </a:solidFill>
              </a:defRPr>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lang="en-US" dirty="0"/>
              <a:t>Click to edit Master subtitle style</a:t>
            </a:r>
          </a:p>
        </p:txBody>
      </p:sp>
      <p:sp>
        <p:nvSpPr>
          <p:cNvPr id="13" name="Text Placeholder 11"/>
          <p:cNvSpPr>
            <a:spLocks noGrp="1"/>
          </p:cNvSpPr>
          <p:nvPr>
            <p:ph type="body" sz="quarter" idx="10"/>
          </p:nvPr>
        </p:nvSpPr>
        <p:spPr>
          <a:xfrm>
            <a:off x="4669064" y="3100389"/>
            <a:ext cx="4456143" cy="343204"/>
          </a:xfrm>
        </p:spPr>
        <p:txBody>
          <a:bodyPr>
            <a:noAutofit/>
          </a:bodyPr>
          <a:lstStyle>
            <a:lvl1pPr marL="0" indent="0" algn="l">
              <a:buFont typeface="Arial" panose="020B0604020202020204" pitchFamily="34" charset="0"/>
              <a:buNone/>
              <a:defRPr sz="1200" i="1" u="none">
                <a:solidFill>
                  <a:schemeClr val="bg1"/>
                </a:solidFill>
              </a:defRPr>
            </a:lvl1pPr>
            <a:lvl2pPr marL="257175" indent="0">
              <a:buNone/>
              <a:defRPr sz="900"/>
            </a:lvl2pPr>
            <a:lvl3pPr marL="514350" indent="0">
              <a:buNone/>
              <a:defRPr sz="788"/>
            </a:lvl3pPr>
            <a:lvl4pPr marL="771525" indent="0">
              <a:buNone/>
              <a:defRPr sz="675"/>
            </a:lvl4pPr>
            <a:lvl5pPr marL="1028700" indent="0">
              <a:buNone/>
              <a:defRPr sz="675"/>
            </a:lvl5pPr>
          </a:lstStyle>
          <a:p>
            <a:pPr lvl="0"/>
            <a:r>
              <a:rPr lang="en-US" dirty="0"/>
              <a:t>Click to edit Master text styles</a:t>
            </a:r>
          </a:p>
        </p:txBody>
      </p:sp>
    </p:spTree>
    <p:extLst>
      <p:ext uri="{BB962C8B-B14F-4D97-AF65-F5344CB8AC3E}">
        <p14:creationId xmlns:p14="http://schemas.microsoft.com/office/powerpoint/2010/main" val="4246848152"/>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7_Title Blue Back">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1" y="0"/>
            <a:ext cx="4673601" cy="5143500"/>
          </a:xfrm>
          <a:prstGeom prst="rect">
            <a:avLst/>
          </a:prstGeom>
        </p:spPr>
      </p:pic>
      <p:sp useBgFill="1">
        <p:nvSpPr>
          <p:cNvPr id="15" name="Rectangle 8"/>
          <p:cNvSpPr/>
          <p:nvPr userDrawn="1"/>
        </p:nvSpPr>
        <p:spPr>
          <a:xfrm>
            <a:off x="3780263" y="0"/>
            <a:ext cx="5423267" cy="5143500"/>
          </a:xfrm>
          <a:custGeom>
            <a:avLst/>
            <a:gdLst>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140834 w 9132434"/>
              <a:gd name="connsiteY0" fmla="*/ 0 h 6858000"/>
              <a:gd name="connsiteX1" fmla="*/ 9132434 w 9132434"/>
              <a:gd name="connsiteY1" fmla="*/ 0 h 6858000"/>
              <a:gd name="connsiteX2" fmla="*/ 9132434 w 9132434"/>
              <a:gd name="connsiteY2" fmla="*/ 6858000 h 6858000"/>
              <a:gd name="connsiteX3" fmla="*/ 0 w 9132434"/>
              <a:gd name="connsiteY3" fmla="*/ 6858000 h 6858000"/>
              <a:gd name="connsiteX4" fmla="*/ 140834 w 9132434"/>
              <a:gd name="connsiteY4" fmla="*/ 0 h 6858000"/>
              <a:gd name="connsiteX0" fmla="*/ 140834 w 9132434"/>
              <a:gd name="connsiteY0" fmla="*/ 0 h 6858000"/>
              <a:gd name="connsiteX1" fmla="*/ 9132434 w 9132434"/>
              <a:gd name="connsiteY1" fmla="*/ 0 h 6858000"/>
              <a:gd name="connsiteX2" fmla="*/ 9132434 w 9132434"/>
              <a:gd name="connsiteY2" fmla="*/ 6858000 h 6858000"/>
              <a:gd name="connsiteX3" fmla="*/ 0 w 9132434"/>
              <a:gd name="connsiteY3" fmla="*/ 6858000 h 6858000"/>
              <a:gd name="connsiteX4" fmla="*/ 140834 w 9132434"/>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32434" h="6858000">
                <a:moveTo>
                  <a:pt x="140834" y="0"/>
                </a:moveTo>
                <a:lnTo>
                  <a:pt x="9132434" y="0"/>
                </a:lnTo>
                <a:lnTo>
                  <a:pt x="9132434" y="6858000"/>
                </a:lnTo>
                <a:lnTo>
                  <a:pt x="0" y="6858000"/>
                </a:lnTo>
                <a:cubicBezTo>
                  <a:pt x="1225995" y="4769571"/>
                  <a:pt x="1890121" y="2653749"/>
                  <a:pt x="140834"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dirty="0">
              <a:solidFill>
                <a:prstClr val="white"/>
              </a:solidFill>
            </a:endParaRPr>
          </a:p>
        </p:txBody>
      </p:sp>
      <p:pic>
        <p:nvPicPr>
          <p:cNvPr id="10" name="Picture 10"/>
          <p:cNvPicPr>
            <a:picLocks noChangeAspect="1"/>
          </p:cNvPicPr>
          <p:nvPr userDrawn="1"/>
        </p:nvPicPr>
        <p:blipFill>
          <a:blip r:embed="rId3" cstate="email">
            <a:extLst>
              <a:ext uri="{28A0092B-C50C-407E-A947-70E740481C1C}">
                <a14:useLocalDpi xmlns:a14="http://schemas.microsoft.com/office/drawing/2010/main"/>
              </a:ext>
            </a:extLst>
          </a:blip>
          <a:srcRect l="22279" r="63603"/>
          <a:stretch>
            <a:fillRect/>
          </a:stretch>
        </p:blipFill>
        <p:spPr bwMode="auto">
          <a:xfrm>
            <a:off x="3435620" y="0"/>
            <a:ext cx="1290638"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p:cNvPicPr>
            <a:picLocks noChangeAspect="1"/>
          </p:cNvPicPr>
          <p:nvPr userDrawn="1"/>
        </p:nvPicPr>
        <p:blipFill rotWithShape="1">
          <a:blip r:embed="rId4" cstate="hqprint">
            <a:extLst>
              <a:ext uri="{28A0092B-C50C-407E-A947-70E740481C1C}">
                <a14:useLocalDpi xmlns:a14="http://schemas.microsoft.com/office/drawing/2010/main"/>
              </a:ext>
            </a:extLst>
          </a:blip>
          <a:srcRect l="8790" t="34294" r="8357" b="34966"/>
          <a:stretch/>
        </p:blipFill>
        <p:spPr>
          <a:xfrm>
            <a:off x="4726258" y="4075688"/>
            <a:ext cx="4204382" cy="877437"/>
          </a:xfrm>
          <a:prstGeom prst="rect">
            <a:avLst/>
          </a:prstGeom>
        </p:spPr>
      </p:pic>
      <p:sp>
        <p:nvSpPr>
          <p:cNvPr id="9" name="Title 1"/>
          <p:cNvSpPr>
            <a:spLocks noGrp="1"/>
          </p:cNvSpPr>
          <p:nvPr>
            <p:ph type="ctrTitle"/>
          </p:nvPr>
        </p:nvSpPr>
        <p:spPr>
          <a:xfrm>
            <a:off x="4670584" y="240760"/>
            <a:ext cx="4444460" cy="2391713"/>
          </a:xfrm>
        </p:spPr>
        <p:txBody>
          <a:bodyPr anchor="b">
            <a:normAutofit/>
          </a:bodyPr>
          <a:lstStyle>
            <a:lvl1pPr algn="l">
              <a:defRPr sz="3600">
                <a:solidFill>
                  <a:schemeClr val="bg1"/>
                </a:solidFill>
              </a:defRPr>
            </a:lvl1pPr>
          </a:lstStyle>
          <a:p>
            <a:r>
              <a:rPr lang="en-US" dirty="0"/>
              <a:t>Click to edit Master title style</a:t>
            </a:r>
          </a:p>
        </p:txBody>
      </p:sp>
      <p:sp>
        <p:nvSpPr>
          <p:cNvPr id="11" name="Subtitle 2"/>
          <p:cNvSpPr>
            <a:spLocks noGrp="1"/>
          </p:cNvSpPr>
          <p:nvPr>
            <p:ph type="subTitle" idx="1"/>
          </p:nvPr>
        </p:nvSpPr>
        <p:spPr>
          <a:xfrm>
            <a:off x="4677880" y="2716122"/>
            <a:ext cx="4444460" cy="318910"/>
          </a:xfrm>
        </p:spPr>
        <p:txBody>
          <a:bodyPr>
            <a:noAutofit/>
          </a:bodyPr>
          <a:lstStyle>
            <a:lvl1pPr marL="0" indent="0" algn="l">
              <a:buFont typeface="Arial" panose="020B0604020202020204" pitchFamily="34" charset="0"/>
              <a:buNone/>
              <a:defRPr sz="2000">
                <a:solidFill>
                  <a:schemeClr val="bg1"/>
                </a:solidFill>
              </a:defRPr>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lang="en-US" dirty="0"/>
              <a:t>Click to edit Master subtitle style</a:t>
            </a:r>
          </a:p>
        </p:txBody>
      </p:sp>
      <p:sp>
        <p:nvSpPr>
          <p:cNvPr id="13" name="Text Placeholder 11"/>
          <p:cNvSpPr>
            <a:spLocks noGrp="1"/>
          </p:cNvSpPr>
          <p:nvPr>
            <p:ph type="body" sz="quarter" idx="10"/>
          </p:nvPr>
        </p:nvSpPr>
        <p:spPr>
          <a:xfrm>
            <a:off x="4669064" y="3100389"/>
            <a:ext cx="4456143" cy="343204"/>
          </a:xfrm>
        </p:spPr>
        <p:txBody>
          <a:bodyPr>
            <a:noAutofit/>
          </a:bodyPr>
          <a:lstStyle>
            <a:lvl1pPr marL="0" indent="0" algn="l">
              <a:buFont typeface="Arial" panose="020B0604020202020204" pitchFamily="34" charset="0"/>
              <a:buNone/>
              <a:defRPr sz="1200" i="1" u="none">
                <a:solidFill>
                  <a:schemeClr val="bg1"/>
                </a:solidFill>
              </a:defRPr>
            </a:lvl1pPr>
            <a:lvl2pPr marL="257175" indent="0">
              <a:buNone/>
              <a:defRPr sz="900"/>
            </a:lvl2pPr>
            <a:lvl3pPr marL="514350" indent="0">
              <a:buNone/>
              <a:defRPr sz="788"/>
            </a:lvl3pPr>
            <a:lvl4pPr marL="771525" indent="0">
              <a:buNone/>
              <a:defRPr sz="675"/>
            </a:lvl4pPr>
            <a:lvl5pPr marL="1028700" indent="0">
              <a:buNone/>
              <a:defRPr sz="675"/>
            </a:lvl5pPr>
          </a:lstStyle>
          <a:p>
            <a:pPr lvl="0"/>
            <a:r>
              <a:rPr lang="en-US" dirty="0"/>
              <a:t>Click to edit Master text styles</a:t>
            </a:r>
          </a:p>
        </p:txBody>
      </p:sp>
    </p:spTree>
    <p:extLst>
      <p:ext uri="{BB962C8B-B14F-4D97-AF65-F5344CB8AC3E}">
        <p14:creationId xmlns:p14="http://schemas.microsoft.com/office/powerpoint/2010/main" val="2150961694"/>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5_Title Blue Back">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6000750" cy="5143500"/>
          </a:xfrm>
          <a:prstGeom prst="rect">
            <a:avLst/>
          </a:prstGeom>
        </p:spPr>
      </p:pic>
      <p:sp useBgFill="1">
        <p:nvSpPr>
          <p:cNvPr id="15" name="Rectangle 8"/>
          <p:cNvSpPr/>
          <p:nvPr userDrawn="1"/>
        </p:nvSpPr>
        <p:spPr>
          <a:xfrm>
            <a:off x="3780263" y="0"/>
            <a:ext cx="5423267" cy="5143500"/>
          </a:xfrm>
          <a:custGeom>
            <a:avLst/>
            <a:gdLst>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140834 w 9132434"/>
              <a:gd name="connsiteY0" fmla="*/ 0 h 6858000"/>
              <a:gd name="connsiteX1" fmla="*/ 9132434 w 9132434"/>
              <a:gd name="connsiteY1" fmla="*/ 0 h 6858000"/>
              <a:gd name="connsiteX2" fmla="*/ 9132434 w 9132434"/>
              <a:gd name="connsiteY2" fmla="*/ 6858000 h 6858000"/>
              <a:gd name="connsiteX3" fmla="*/ 0 w 9132434"/>
              <a:gd name="connsiteY3" fmla="*/ 6858000 h 6858000"/>
              <a:gd name="connsiteX4" fmla="*/ 140834 w 9132434"/>
              <a:gd name="connsiteY4" fmla="*/ 0 h 6858000"/>
              <a:gd name="connsiteX0" fmla="*/ 140834 w 9132434"/>
              <a:gd name="connsiteY0" fmla="*/ 0 h 6858000"/>
              <a:gd name="connsiteX1" fmla="*/ 9132434 w 9132434"/>
              <a:gd name="connsiteY1" fmla="*/ 0 h 6858000"/>
              <a:gd name="connsiteX2" fmla="*/ 9132434 w 9132434"/>
              <a:gd name="connsiteY2" fmla="*/ 6858000 h 6858000"/>
              <a:gd name="connsiteX3" fmla="*/ 0 w 9132434"/>
              <a:gd name="connsiteY3" fmla="*/ 6858000 h 6858000"/>
              <a:gd name="connsiteX4" fmla="*/ 140834 w 9132434"/>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32434" h="6858000">
                <a:moveTo>
                  <a:pt x="140834" y="0"/>
                </a:moveTo>
                <a:lnTo>
                  <a:pt x="9132434" y="0"/>
                </a:lnTo>
                <a:lnTo>
                  <a:pt x="9132434" y="6858000"/>
                </a:lnTo>
                <a:lnTo>
                  <a:pt x="0" y="6858000"/>
                </a:lnTo>
                <a:cubicBezTo>
                  <a:pt x="1225995" y="4769571"/>
                  <a:pt x="1890121" y="2653749"/>
                  <a:pt x="140834"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dirty="0">
              <a:solidFill>
                <a:prstClr val="white"/>
              </a:solidFill>
            </a:endParaRPr>
          </a:p>
        </p:txBody>
      </p:sp>
      <p:pic>
        <p:nvPicPr>
          <p:cNvPr id="10" name="Picture 10"/>
          <p:cNvPicPr>
            <a:picLocks noChangeAspect="1"/>
          </p:cNvPicPr>
          <p:nvPr userDrawn="1"/>
        </p:nvPicPr>
        <p:blipFill>
          <a:blip r:embed="rId3" cstate="email">
            <a:extLst>
              <a:ext uri="{28A0092B-C50C-407E-A947-70E740481C1C}">
                <a14:useLocalDpi xmlns:a14="http://schemas.microsoft.com/office/drawing/2010/main"/>
              </a:ext>
            </a:extLst>
          </a:blip>
          <a:srcRect l="22279" r="63603"/>
          <a:stretch>
            <a:fillRect/>
          </a:stretch>
        </p:blipFill>
        <p:spPr bwMode="auto">
          <a:xfrm>
            <a:off x="3435620" y="0"/>
            <a:ext cx="1290638"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p:cNvPicPr>
            <a:picLocks noChangeAspect="1"/>
          </p:cNvPicPr>
          <p:nvPr userDrawn="1"/>
        </p:nvPicPr>
        <p:blipFill rotWithShape="1">
          <a:blip r:embed="rId4" cstate="hqprint">
            <a:extLst>
              <a:ext uri="{28A0092B-C50C-407E-A947-70E740481C1C}">
                <a14:useLocalDpi xmlns:a14="http://schemas.microsoft.com/office/drawing/2010/main"/>
              </a:ext>
            </a:extLst>
          </a:blip>
          <a:srcRect l="8790" t="34294" r="8357" b="34966"/>
          <a:stretch/>
        </p:blipFill>
        <p:spPr>
          <a:xfrm>
            <a:off x="4726258" y="4075688"/>
            <a:ext cx="4204382" cy="877437"/>
          </a:xfrm>
          <a:prstGeom prst="rect">
            <a:avLst/>
          </a:prstGeom>
        </p:spPr>
      </p:pic>
      <p:sp>
        <p:nvSpPr>
          <p:cNvPr id="9" name="Title 1"/>
          <p:cNvSpPr>
            <a:spLocks noGrp="1"/>
          </p:cNvSpPr>
          <p:nvPr>
            <p:ph type="ctrTitle"/>
          </p:nvPr>
        </p:nvSpPr>
        <p:spPr>
          <a:xfrm>
            <a:off x="4670584" y="240760"/>
            <a:ext cx="4444460" cy="2391713"/>
          </a:xfrm>
        </p:spPr>
        <p:txBody>
          <a:bodyPr anchor="b">
            <a:normAutofit/>
          </a:bodyPr>
          <a:lstStyle>
            <a:lvl1pPr algn="l">
              <a:defRPr sz="3600">
                <a:solidFill>
                  <a:schemeClr val="bg1"/>
                </a:solidFill>
              </a:defRPr>
            </a:lvl1pPr>
          </a:lstStyle>
          <a:p>
            <a:r>
              <a:rPr lang="en-US" dirty="0"/>
              <a:t>Click to edit Master title style</a:t>
            </a:r>
          </a:p>
        </p:txBody>
      </p:sp>
      <p:sp>
        <p:nvSpPr>
          <p:cNvPr id="11" name="Subtitle 2"/>
          <p:cNvSpPr>
            <a:spLocks noGrp="1"/>
          </p:cNvSpPr>
          <p:nvPr>
            <p:ph type="subTitle" idx="1"/>
          </p:nvPr>
        </p:nvSpPr>
        <p:spPr>
          <a:xfrm>
            <a:off x="4677880" y="2716122"/>
            <a:ext cx="4444460" cy="318910"/>
          </a:xfrm>
        </p:spPr>
        <p:txBody>
          <a:bodyPr>
            <a:noAutofit/>
          </a:bodyPr>
          <a:lstStyle>
            <a:lvl1pPr marL="0" indent="0" algn="l">
              <a:buFont typeface="Arial" panose="020B0604020202020204" pitchFamily="34" charset="0"/>
              <a:buNone/>
              <a:defRPr sz="2000">
                <a:solidFill>
                  <a:schemeClr val="bg1"/>
                </a:solidFill>
              </a:defRPr>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lang="en-US" dirty="0"/>
              <a:t>Click to edit Master subtitle style</a:t>
            </a:r>
          </a:p>
        </p:txBody>
      </p:sp>
      <p:sp>
        <p:nvSpPr>
          <p:cNvPr id="13" name="Text Placeholder 11"/>
          <p:cNvSpPr>
            <a:spLocks noGrp="1"/>
          </p:cNvSpPr>
          <p:nvPr>
            <p:ph type="body" sz="quarter" idx="10"/>
          </p:nvPr>
        </p:nvSpPr>
        <p:spPr>
          <a:xfrm>
            <a:off x="4669064" y="3100389"/>
            <a:ext cx="4456143" cy="343204"/>
          </a:xfrm>
        </p:spPr>
        <p:txBody>
          <a:bodyPr>
            <a:noAutofit/>
          </a:bodyPr>
          <a:lstStyle>
            <a:lvl1pPr marL="0" indent="0" algn="l">
              <a:buFont typeface="Arial" panose="020B0604020202020204" pitchFamily="34" charset="0"/>
              <a:buNone/>
              <a:defRPr sz="1200" i="1" u="none">
                <a:solidFill>
                  <a:schemeClr val="bg1"/>
                </a:solidFill>
              </a:defRPr>
            </a:lvl1pPr>
            <a:lvl2pPr marL="257175" indent="0">
              <a:buNone/>
              <a:defRPr sz="900"/>
            </a:lvl2pPr>
            <a:lvl3pPr marL="514350" indent="0">
              <a:buNone/>
              <a:defRPr sz="788"/>
            </a:lvl3pPr>
            <a:lvl4pPr marL="771525" indent="0">
              <a:buNone/>
              <a:defRPr sz="675"/>
            </a:lvl4pPr>
            <a:lvl5pPr marL="1028700" indent="0">
              <a:buNone/>
              <a:defRPr sz="675"/>
            </a:lvl5pPr>
          </a:lstStyle>
          <a:p>
            <a:pPr lvl="0"/>
            <a:r>
              <a:rPr lang="en-US" dirty="0"/>
              <a:t>Click to edit Master text styles</a:t>
            </a:r>
          </a:p>
        </p:txBody>
      </p:sp>
    </p:spTree>
    <p:extLst>
      <p:ext uri="{BB962C8B-B14F-4D97-AF65-F5344CB8AC3E}">
        <p14:creationId xmlns:p14="http://schemas.microsoft.com/office/powerpoint/2010/main" val="3798886418"/>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6_Title Blue Back">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7742682" cy="5143500"/>
          </a:xfrm>
          <a:prstGeom prst="rect">
            <a:avLst/>
          </a:prstGeom>
        </p:spPr>
      </p:pic>
      <p:sp useBgFill="1">
        <p:nvSpPr>
          <p:cNvPr id="15" name="Rectangle 8"/>
          <p:cNvSpPr/>
          <p:nvPr userDrawn="1"/>
        </p:nvSpPr>
        <p:spPr>
          <a:xfrm>
            <a:off x="3780263" y="0"/>
            <a:ext cx="5423267" cy="5143500"/>
          </a:xfrm>
          <a:custGeom>
            <a:avLst/>
            <a:gdLst>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140834 w 9132434"/>
              <a:gd name="connsiteY0" fmla="*/ 0 h 6858000"/>
              <a:gd name="connsiteX1" fmla="*/ 9132434 w 9132434"/>
              <a:gd name="connsiteY1" fmla="*/ 0 h 6858000"/>
              <a:gd name="connsiteX2" fmla="*/ 9132434 w 9132434"/>
              <a:gd name="connsiteY2" fmla="*/ 6858000 h 6858000"/>
              <a:gd name="connsiteX3" fmla="*/ 0 w 9132434"/>
              <a:gd name="connsiteY3" fmla="*/ 6858000 h 6858000"/>
              <a:gd name="connsiteX4" fmla="*/ 140834 w 9132434"/>
              <a:gd name="connsiteY4" fmla="*/ 0 h 6858000"/>
              <a:gd name="connsiteX0" fmla="*/ 140834 w 9132434"/>
              <a:gd name="connsiteY0" fmla="*/ 0 h 6858000"/>
              <a:gd name="connsiteX1" fmla="*/ 9132434 w 9132434"/>
              <a:gd name="connsiteY1" fmla="*/ 0 h 6858000"/>
              <a:gd name="connsiteX2" fmla="*/ 9132434 w 9132434"/>
              <a:gd name="connsiteY2" fmla="*/ 6858000 h 6858000"/>
              <a:gd name="connsiteX3" fmla="*/ 0 w 9132434"/>
              <a:gd name="connsiteY3" fmla="*/ 6858000 h 6858000"/>
              <a:gd name="connsiteX4" fmla="*/ 140834 w 9132434"/>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32434" h="6858000">
                <a:moveTo>
                  <a:pt x="140834" y="0"/>
                </a:moveTo>
                <a:lnTo>
                  <a:pt x="9132434" y="0"/>
                </a:lnTo>
                <a:lnTo>
                  <a:pt x="9132434" y="6858000"/>
                </a:lnTo>
                <a:lnTo>
                  <a:pt x="0" y="6858000"/>
                </a:lnTo>
                <a:cubicBezTo>
                  <a:pt x="1225995" y="4769571"/>
                  <a:pt x="1890121" y="2653749"/>
                  <a:pt x="140834"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dirty="0">
              <a:solidFill>
                <a:prstClr val="white"/>
              </a:solidFill>
            </a:endParaRPr>
          </a:p>
        </p:txBody>
      </p:sp>
      <p:pic>
        <p:nvPicPr>
          <p:cNvPr id="10" name="Picture 10"/>
          <p:cNvPicPr>
            <a:picLocks noChangeAspect="1"/>
          </p:cNvPicPr>
          <p:nvPr userDrawn="1"/>
        </p:nvPicPr>
        <p:blipFill>
          <a:blip r:embed="rId3" cstate="email">
            <a:extLst>
              <a:ext uri="{28A0092B-C50C-407E-A947-70E740481C1C}">
                <a14:useLocalDpi xmlns:a14="http://schemas.microsoft.com/office/drawing/2010/main"/>
              </a:ext>
            </a:extLst>
          </a:blip>
          <a:srcRect l="22279" r="63603"/>
          <a:stretch>
            <a:fillRect/>
          </a:stretch>
        </p:blipFill>
        <p:spPr bwMode="auto">
          <a:xfrm>
            <a:off x="3435620" y="0"/>
            <a:ext cx="1290638"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p:cNvPicPr>
            <a:picLocks noChangeAspect="1"/>
          </p:cNvPicPr>
          <p:nvPr userDrawn="1"/>
        </p:nvPicPr>
        <p:blipFill rotWithShape="1">
          <a:blip r:embed="rId4" cstate="hqprint">
            <a:extLst>
              <a:ext uri="{28A0092B-C50C-407E-A947-70E740481C1C}">
                <a14:useLocalDpi xmlns:a14="http://schemas.microsoft.com/office/drawing/2010/main"/>
              </a:ext>
            </a:extLst>
          </a:blip>
          <a:srcRect l="8790" t="34294" r="8357" b="34966"/>
          <a:stretch/>
        </p:blipFill>
        <p:spPr>
          <a:xfrm>
            <a:off x="4726258" y="4075688"/>
            <a:ext cx="4204382" cy="877437"/>
          </a:xfrm>
          <a:prstGeom prst="rect">
            <a:avLst/>
          </a:prstGeom>
        </p:spPr>
      </p:pic>
      <p:sp>
        <p:nvSpPr>
          <p:cNvPr id="9" name="Title 1"/>
          <p:cNvSpPr>
            <a:spLocks noGrp="1"/>
          </p:cNvSpPr>
          <p:nvPr>
            <p:ph type="ctrTitle"/>
          </p:nvPr>
        </p:nvSpPr>
        <p:spPr>
          <a:xfrm>
            <a:off x="4670584" y="240760"/>
            <a:ext cx="4444460" cy="2391713"/>
          </a:xfrm>
        </p:spPr>
        <p:txBody>
          <a:bodyPr anchor="b">
            <a:normAutofit/>
          </a:bodyPr>
          <a:lstStyle>
            <a:lvl1pPr algn="l">
              <a:defRPr sz="3600">
                <a:solidFill>
                  <a:schemeClr val="bg1"/>
                </a:solidFill>
              </a:defRPr>
            </a:lvl1pPr>
          </a:lstStyle>
          <a:p>
            <a:r>
              <a:rPr lang="en-US" dirty="0"/>
              <a:t>Click to edit Master title style</a:t>
            </a:r>
          </a:p>
        </p:txBody>
      </p:sp>
      <p:sp>
        <p:nvSpPr>
          <p:cNvPr id="11" name="Subtitle 2"/>
          <p:cNvSpPr>
            <a:spLocks noGrp="1"/>
          </p:cNvSpPr>
          <p:nvPr>
            <p:ph type="subTitle" idx="1"/>
          </p:nvPr>
        </p:nvSpPr>
        <p:spPr>
          <a:xfrm>
            <a:off x="4677880" y="2716122"/>
            <a:ext cx="4444460" cy="318910"/>
          </a:xfrm>
        </p:spPr>
        <p:txBody>
          <a:bodyPr>
            <a:noAutofit/>
          </a:bodyPr>
          <a:lstStyle>
            <a:lvl1pPr marL="0" indent="0" algn="l">
              <a:buFont typeface="Arial" panose="020B0604020202020204" pitchFamily="34" charset="0"/>
              <a:buNone/>
              <a:defRPr sz="2000">
                <a:solidFill>
                  <a:schemeClr val="bg1"/>
                </a:solidFill>
              </a:defRPr>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lang="en-US" dirty="0"/>
              <a:t>Click to edit Master subtitle style</a:t>
            </a:r>
          </a:p>
        </p:txBody>
      </p:sp>
      <p:sp>
        <p:nvSpPr>
          <p:cNvPr id="13" name="Text Placeholder 11"/>
          <p:cNvSpPr>
            <a:spLocks noGrp="1"/>
          </p:cNvSpPr>
          <p:nvPr>
            <p:ph type="body" sz="quarter" idx="10"/>
          </p:nvPr>
        </p:nvSpPr>
        <p:spPr>
          <a:xfrm>
            <a:off x="4669064" y="3100389"/>
            <a:ext cx="4456143" cy="343204"/>
          </a:xfrm>
        </p:spPr>
        <p:txBody>
          <a:bodyPr>
            <a:noAutofit/>
          </a:bodyPr>
          <a:lstStyle>
            <a:lvl1pPr marL="0" indent="0" algn="l">
              <a:buFont typeface="Arial" panose="020B0604020202020204" pitchFamily="34" charset="0"/>
              <a:buNone/>
              <a:defRPr sz="1200" i="1" u="none">
                <a:solidFill>
                  <a:schemeClr val="bg1"/>
                </a:solidFill>
              </a:defRPr>
            </a:lvl1pPr>
            <a:lvl2pPr marL="257175" indent="0">
              <a:buNone/>
              <a:defRPr sz="900"/>
            </a:lvl2pPr>
            <a:lvl3pPr marL="514350" indent="0">
              <a:buNone/>
              <a:defRPr sz="788"/>
            </a:lvl3pPr>
            <a:lvl4pPr marL="771525" indent="0">
              <a:buNone/>
              <a:defRPr sz="675"/>
            </a:lvl4pPr>
            <a:lvl5pPr marL="1028700" indent="0">
              <a:buNone/>
              <a:defRPr sz="675"/>
            </a:lvl5pPr>
          </a:lstStyle>
          <a:p>
            <a:pPr lvl="0"/>
            <a:r>
              <a:rPr lang="en-US" dirty="0"/>
              <a:t>Click to edit Master text styles</a:t>
            </a:r>
          </a:p>
        </p:txBody>
      </p:sp>
    </p:spTree>
    <p:extLst>
      <p:ext uri="{BB962C8B-B14F-4D97-AF65-F5344CB8AC3E}">
        <p14:creationId xmlns:p14="http://schemas.microsoft.com/office/powerpoint/2010/main" val="4083730464"/>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1_Title Blue Back">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0" y="0"/>
            <a:ext cx="4787900" cy="5143500"/>
          </a:xfrm>
          <a:prstGeom prst="rect">
            <a:avLst/>
          </a:prstGeom>
        </p:spPr>
      </p:pic>
      <p:sp useBgFill="1">
        <p:nvSpPr>
          <p:cNvPr id="15" name="Rectangle 8"/>
          <p:cNvSpPr/>
          <p:nvPr userDrawn="1"/>
        </p:nvSpPr>
        <p:spPr>
          <a:xfrm>
            <a:off x="3780263" y="0"/>
            <a:ext cx="5423267" cy="5143500"/>
          </a:xfrm>
          <a:custGeom>
            <a:avLst/>
            <a:gdLst>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140834 w 9132434"/>
              <a:gd name="connsiteY0" fmla="*/ 0 h 6858000"/>
              <a:gd name="connsiteX1" fmla="*/ 9132434 w 9132434"/>
              <a:gd name="connsiteY1" fmla="*/ 0 h 6858000"/>
              <a:gd name="connsiteX2" fmla="*/ 9132434 w 9132434"/>
              <a:gd name="connsiteY2" fmla="*/ 6858000 h 6858000"/>
              <a:gd name="connsiteX3" fmla="*/ 0 w 9132434"/>
              <a:gd name="connsiteY3" fmla="*/ 6858000 h 6858000"/>
              <a:gd name="connsiteX4" fmla="*/ 140834 w 9132434"/>
              <a:gd name="connsiteY4" fmla="*/ 0 h 6858000"/>
              <a:gd name="connsiteX0" fmla="*/ 140834 w 9132434"/>
              <a:gd name="connsiteY0" fmla="*/ 0 h 6858000"/>
              <a:gd name="connsiteX1" fmla="*/ 9132434 w 9132434"/>
              <a:gd name="connsiteY1" fmla="*/ 0 h 6858000"/>
              <a:gd name="connsiteX2" fmla="*/ 9132434 w 9132434"/>
              <a:gd name="connsiteY2" fmla="*/ 6858000 h 6858000"/>
              <a:gd name="connsiteX3" fmla="*/ 0 w 9132434"/>
              <a:gd name="connsiteY3" fmla="*/ 6858000 h 6858000"/>
              <a:gd name="connsiteX4" fmla="*/ 140834 w 9132434"/>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32434" h="6858000">
                <a:moveTo>
                  <a:pt x="140834" y="0"/>
                </a:moveTo>
                <a:lnTo>
                  <a:pt x="9132434" y="0"/>
                </a:lnTo>
                <a:lnTo>
                  <a:pt x="9132434" y="6858000"/>
                </a:lnTo>
                <a:lnTo>
                  <a:pt x="0" y="6858000"/>
                </a:lnTo>
                <a:cubicBezTo>
                  <a:pt x="1225995" y="4769571"/>
                  <a:pt x="1890121" y="2653749"/>
                  <a:pt x="140834"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dirty="0">
              <a:solidFill>
                <a:prstClr val="white"/>
              </a:solidFill>
            </a:endParaRPr>
          </a:p>
        </p:txBody>
      </p:sp>
      <p:pic>
        <p:nvPicPr>
          <p:cNvPr id="10" name="Picture 10"/>
          <p:cNvPicPr>
            <a:picLocks noChangeAspect="1"/>
          </p:cNvPicPr>
          <p:nvPr userDrawn="1"/>
        </p:nvPicPr>
        <p:blipFill>
          <a:blip r:embed="rId3" cstate="email">
            <a:extLst>
              <a:ext uri="{28A0092B-C50C-407E-A947-70E740481C1C}">
                <a14:useLocalDpi xmlns:a14="http://schemas.microsoft.com/office/drawing/2010/main"/>
              </a:ext>
            </a:extLst>
          </a:blip>
          <a:srcRect l="22279" r="63603"/>
          <a:stretch>
            <a:fillRect/>
          </a:stretch>
        </p:blipFill>
        <p:spPr bwMode="auto">
          <a:xfrm>
            <a:off x="3435620" y="0"/>
            <a:ext cx="1290638"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p:cNvPicPr>
            <a:picLocks noChangeAspect="1"/>
          </p:cNvPicPr>
          <p:nvPr userDrawn="1"/>
        </p:nvPicPr>
        <p:blipFill rotWithShape="1">
          <a:blip r:embed="rId4" cstate="hqprint">
            <a:extLst>
              <a:ext uri="{28A0092B-C50C-407E-A947-70E740481C1C}">
                <a14:useLocalDpi xmlns:a14="http://schemas.microsoft.com/office/drawing/2010/main"/>
              </a:ext>
            </a:extLst>
          </a:blip>
          <a:srcRect l="8790" t="34294" r="8357" b="34966"/>
          <a:stretch/>
        </p:blipFill>
        <p:spPr>
          <a:xfrm>
            <a:off x="4726258" y="4075688"/>
            <a:ext cx="4204382" cy="877437"/>
          </a:xfrm>
          <a:prstGeom prst="rect">
            <a:avLst/>
          </a:prstGeom>
        </p:spPr>
      </p:pic>
      <p:sp>
        <p:nvSpPr>
          <p:cNvPr id="9" name="Title 1"/>
          <p:cNvSpPr>
            <a:spLocks noGrp="1"/>
          </p:cNvSpPr>
          <p:nvPr>
            <p:ph type="ctrTitle"/>
          </p:nvPr>
        </p:nvSpPr>
        <p:spPr>
          <a:xfrm>
            <a:off x="4670584" y="240760"/>
            <a:ext cx="4444460" cy="2391713"/>
          </a:xfrm>
        </p:spPr>
        <p:txBody>
          <a:bodyPr anchor="b">
            <a:normAutofit/>
          </a:bodyPr>
          <a:lstStyle>
            <a:lvl1pPr algn="l">
              <a:defRPr sz="3600">
                <a:solidFill>
                  <a:schemeClr val="bg1"/>
                </a:solidFill>
              </a:defRPr>
            </a:lvl1pPr>
          </a:lstStyle>
          <a:p>
            <a:r>
              <a:rPr lang="en-US" dirty="0"/>
              <a:t>Click to edit Master title style</a:t>
            </a:r>
          </a:p>
        </p:txBody>
      </p:sp>
      <p:sp>
        <p:nvSpPr>
          <p:cNvPr id="11" name="Subtitle 2"/>
          <p:cNvSpPr>
            <a:spLocks noGrp="1"/>
          </p:cNvSpPr>
          <p:nvPr>
            <p:ph type="subTitle" idx="1"/>
          </p:nvPr>
        </p:nvSpPr>
        <p:spPr>
          <a:xfrm>
            <a:off x="4677880" y="2716122"/>
            <a:ext cx="4444460" cy="318910"/>
          </a:xfrm>
        </p:spPr>
        <p:txBody>
          <a:bodyPr>
            <a:noAutofit/>
          </a:bodyPr>
          <a:lstStyle>
            <a:lvl1pPr marL="0" indent="0" algn="l">
              <a:buFont typeface="Arial" panose="020B0604020202020204" pitchFamily="34" charset="0"/>
              <a:buNone/>
              <a:defRPr sz="2000">
                <a:solidFill>
                  <a:schemeClr val="bg1"/>
                </a:solidFill>
              </a:defRPr>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lang="en-US" dirty="0"/>
              <a:t>Click to edit Master subtitle style</a:t>
            </a:r>
          </a:p>
        </p:txBody>
      </p:sp>
      <p:sp>
        <p:nvSpPr>
          <p:cNvPr id="13" name="Text Placeholder 11"/>
          <p:cNvSpPr>
            <a:spLocks noGrp="1"/>
          </p:cNvSpPr>
          <p:nvPr>
            <p:ph type="body" sz="quarter" idx="10"/>
          </p:nvPr>
        </p:nvSpPr>
        <p:spPr>
          <a:xfrm>
            <a:off x="4669064" y="3100389"/>
            <a:ext cx="4456143" cy="343204"/>
          </a:xfrm>
        </p:spPr>
        <p:txBody>
          <a:bodyPr>
            <a:noAutofit/>
          </a:bodyPr>
          <a:lstStyle>
            <a:lvl1pPr marL="0" indent="0" algn="l">
              <a:buFont typeface="Arial" panose="020B0604020202020204" pitchFamily="34" charset="0"/>
              <a:buNone/>
              <a:defRPr sz="1200" i="1" u="none">
                <a:solidFill>
                  <a:schemeClr val="bg1"/>
                </a:solidFill>
              </a:defRPr>
            </a:lvl1pPr>
            <a:lvl2pPr marL="257175" indent="0">
              <a:buNone/>
              <a:defRPr sz="900"/>
            </a:lvl2pPr>
            <a:lvl3pPr marL="514350" indent="0">
              <a:buNone/>
              <a:defRPr sz="788"/>
            </a:lvl3pPr>
            <a:lvl4pPr marL="771525" indent="0">
              <a:buNone/>
              <a:defRPr sz="675"/>
            </a:lvl4pPr>
            <a:lvl5pPr marL="1028700" indent="0">
              <a:buNone/>
              <a:defRPr sz="675"/>
            </a:lvl5pPr>
          </a:lstStyle>
          <a:p>
            <a:pPr lvl="0"/>
            <a:r>
              <a:rPr lang="en-US" dirty="0"/>
              <a:t>Click to edit Master text styles</a:t>
            </a:r>
          </a:p>
        </p:txBody>
      </p:sp>
    </p:spTree>
    <p:extLst>
      <p:ext uri="{BB962C8B-B14F-4D97-AF65-F5344CB8AC3E}">
        <p14:creationId xmlns:p14="http://schemas.microsoft.com/office/powerpoint/2010/main" val="1338203852"/>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secHead" preserve="1">
  <p:cSld name="Section Header 1">
    <p:spTree>
      <p:nvGrpSpPr>
        <p:cNvPr id="1" name=""/>
        <p:cNvGrpSpPr/>
        <p:nvPr/>
      </p:nvGrpSpPr>
      <p:grpSpPr>
        <a:xfrm>
          <a:off x="0" y="0"/>
          <a:ext cx="0" cy="0"/>
          <a:chOff x="0" y="0"/>
          <a:chExt cx="0" cy="0"/>
        </a:xfrm>
      </p:grpSpPr>
      <p:pic>
        <p:nvPicPr>
          <p:cNvPr id="4" name="Picture 5"/>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401241"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0" y="399520"/>
            <a:ext cx="9144000" cy="2139553"/>
          </a:xfrm>
        </p:spPr>
        <p:txBody>
          <a:bodyPr anchor="b">
            <a:normAutofit/>
          </a:bodyPr>
          <a:lstStyle>
            <a:lvl1pPr algn="ctr">
              <a:defRPr sz="3600"/>
            </a:lvl1pPr>
          </a:lstStyle>
          <a:p>
            <a:r>
              <a:rPr lang="en-US" dirty="0"/>
              <a:t>Click to edit Master title style</a:t>
            </a:r>
          </a:p>
        </p:txBody>
      </p:sp>
      <p:sp>
        <p:nvSpPr>
          <p:cNvPr id="3" name="Text Placeholder 2"/>
          <p:cNvSpPr>
            <a:spLocks noGrp="1"/>
          </p:cNvSpPr>
          <p:nvPr>
            <p:ph type="body" idx="1"/>
          </p:nvPr>
        </p:nvSpPr>
        <p:spPr>
          <a:xfrm>
            <a:off x="0" y="2559315"/>
            <a:ext cx="9144000" cy="1125140"/>
          </a:xfrm>
        </p:spPr>
        <p:txBody>
          <a:bodyPr>
            <a:normAutofit/>
          </a:bodyPr>
          <a:lstStyle>
            <a:lvl1pPr marL="0" indent="0" algn="ctr">
              <a:buNone/>
              <a:defRPr sz="1800">
                <a:solidFill>
                  <a:schemeClr val="bg1"/>
                </a:solidFill>
              </a:defRPr>
            </a:lvl1pPr>
            <a:lvl2pPr marL="257168" indent="0">
              <a:buNone/>
              <a:defRPr sz="1125">
                <a:solidFill>
                  <a:schemeClr val="tx1">
                    <a:tint val="75000"/>
                  </a:schemeClr>
                </a:solidFill>
              </a:defRPr>
            </a:lvl2pPr>
            <a:lvl3pPr marL="514337" indent="0">
              <a:buNone/>
              <a:defRPr sz="1013">
                <a:solidFill>
                  <a:schemeClr val="tx1">
                    <a:tint val="75000"/>
                  </a:schemeClr>
                </a:solidFill>
              </a:defRPr>
            </a:lvl3pPr>
            <a:lvl4pPr marL="771506" indent="0">
              <a:buNone/>
              <a:defRPr sz="900">
                <a:solidFill>
                  <a:schemeClr val="tx1">
                    <a:tint val="75000"/>
                  </a:schemeClr>
                </a:solidFill>
              </a:defRPr>
            </a:lvl4pPr>
            <a:lvl5pPr marL="1028675" indent="0">
              <a:buNone/>
              <a:defRPr sz="900">
                <a:solidFill>
                  <a:schemeClr val="tx1">
                    <a:tint val="75000"/>
                  </a:schemeClr>
                </a:solidFill>
              </a:defRPr>
            </a:lvl5pPr>
            <a:lvl6pPr marL="1285843" indent="0">
              <a:buNone/>
              <a:defRPr sz="900">
                <a:solidFill>
                  <a:schemeClr val="tx1">
                    <a:tint val="75000"/>
                  </a:schemeClr>
                </a:solidFill>
              </a:defRPr>
            </a:lvl6pPr>
            <a:lvl7pPr marL="1543012" indent="0">
              <a:buNone/>
              <a:defRPr sz="900">
                <a:solidFill>
                  <a:schemeClr val="tx1">
                    <a:tint val="75000"/>
                  </a:schemeClr>
                </a:solidFill>
              </a:defRPr>
            </a:lvl7pPr>
            <a:lvl8pPr marL="1800180" indent="0">
              <a:buNone/>
              <a:defRPr sz="900">
                <a:solidFill>
                  <a:schemeClr val="tx1">
                    <a:tint val="75000"/>
                  </a:schemeClr>
                </a:solidFill>
              </a:defRPr>
            </a:lvl8pPr>
            <a:lvl9pPr marL="2057348" indent="0">
              <a:buNone/>
              <a:defRPr sz="900">
                <a:solidFill>
                  <a:schemeClr val="tx1">
                    <a:tint val="75000"/>
                  </a:schemeClr>
                </a:solidFill>
              </a:defRPr>
            </a:lvl9pPr>
          </a:lstStyle>
          <a:p>
            <a:pPr lvl="0"/>
            <a:r>
              <a:rPr lang="en-US"/>
              <a:t>Click to edit Master text styles</a:t>
            </a:r>
          </a:p>
        </p:txBody>
      </p:sp>
      <p:pic>
        <p:nvPicPr>
          <p:cNvPr id="6" name="Picture 5"/>
          <p:cNvPicPr>
            <a:picLocks noChangeAspect="1"/>
          </p:cNvPicPr>
          <p:nvPr userDrawn="1"/>
        </p:nvPicPr>
        <p:blipFill rotWithShape="1">
          <a:blip r:embed="rId3" cstate="hqprint">
            <a:extLst>
              <a:ext uri="{28A0092B-C50C-407E-A947-70E740481C1C}">
                <a14:useLocalDpi xmlns:a14="http://schemas.microsoft.com/office/drawing/2010/main"/>
              </a:ext>
            </a:extLst>
          </a:blip>
          <a:srcRect l="8790" t="34294" r="8357" b="34966"/>
          <a:stretch/>
        </p:blipFill>
        <p:spPr>
          <a:xfrm>
            <a:off x="2513350" y="3817621"/>
            <a:ext cx="4163020" cy="868805"/>
          </a:xfrm>
          <a:prstGeom prst="rect">
            <a:avLst/>
          </a:prstGeom>
        </p:spPr>
      </p:pic>
    </p:spTree>
    <p:extLst>
      <p:ext uri="{BB962C8B-B14F-4D97-AF65-F5344CB8AC3E}">
        <p14:creationId xmlns:p14="http://schemas.microsoft.com/office/powerpoint/2010/main" val="3628354815"/>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secHead" preserve="1">
  <p:cSld name="Section Header 2">
    <p:spTree>
      <p:nvGrpSpPr>
        <p:cNvPr id="1" name=""/>
        <p:cNvGrpSpPr/>
        <p:nvPr/>
      </p:nvGrpSpPr>
      <p:grpSpPr>
        <a:xfrm>
          <a:off x="0" y="0"/>
          <a:ext cx="0" cy="0"/>
          <a:chOff x="0" y="0"/>
          <a:chExt cx="0" cy="0"/>
        </a:xfrm>
      </p:grpSpPr>
      <p:sp>
        <p:nvSpPr>
          <p:cNvPr id="2" name="Title 1"/>
          <p:cNvSpPr>
            <a:spLocks noGrp="1"/>
          </p:cNvSpPr>
          <p:nvPr>
            <p:ph type="title"/>
          </p:nvPr>
        </p:nvSpPr>
        <p:spPr>
          <a:xfrm>
            <a:off x="0" y="399520"/>
            <a:ext cx="9144000" cy="2139553"/>
          </a:xfrm>
        </p:spPr>
        <p:txBody>
          <a:bodyPr anchor="b">
            <a:normAutofit/>
          </a:bodyPr>
          <a:lstStyle>
            <a:lvl1pPr algn="ctr">
              <a:defRPr sz="3600"/>
            </a:lvl1pPr>
          </a:lstStyle>
          <a:p>
            <a:r>
              <a:rPr lang="en-US" dirty="0"/>
              <a:t>Click to edit Master title style</a:t>
            </a:r>
          </a:p>
        </p:txBody>
      </p:sp>
      <p:sp>
        <p:nvSpPr>
          <p:cNvPr id="3" name="Text Placeholder 2"/>
          <p:cNvSpPr>
            <a:spLocks noGrp="1"/>
          </p:cNvSpPr>
          <p:nvPr>
            <p:ph type="body" idx="1"/>
          </p:nvPr>
        </p:nvSpPr>
        <p:spPr>
          <a:xfrm>
            <a:off x="0" y="2559315"/>
            <a:ext cx="9144000" cy="1125140"/>
          </a:xfrm>
        </p:spPr>
        <p:txBody>
          <a:bodyPr>
            <a:normAutofit/>
          </a:bodyPr>
          <a:lstStyle>
            <a:lvl1pPr marL="0" indent="0" algn="ctr">
              <a:buNone/>
              <a:defRPr sz="1800" i="0">
                <a:solidFill>
                  <a:schemeClr val="bg1"/>
                </a:solidFill>
              </a:defRPr>
            </a:lvl1pPr>
            <a:lvl2pPr marL="257168" indent="0">
              <a:buNone/>
              <a:defRPr sz="1125">
                <a:solidFill>
                  <a:schemeClr val="tx1">
                    <a:tint val="75000"/>
                  </a:schemeClr>
                </a:solidFill>
              </a:defRPr>
            </a:lvl2pPr>
            <a:lvl3pPr marL="514337" indent="0">
              <a:buNone/>
              <a:defRPr sz="1013">
                <a:solidFill>
                  <a:schemeClr val="tx1">
                    <a:tint val="75000"/>
                  </a:schemeClr>
                </a:solidFill>
              </a:defRPr>
            </a:lvl3pPr>
            <a:lvl4pPr marL="771506" indent="0">
              <a:buNone/>
              <a:defRPr sz="900">
                <a:solidFill>
                  <a:schemeClr val="tx1">
                    <a:tint val="75000"/>
                  </a:schemeClr>
                </a:solidFill>
              </a:defRPr>
            </a:lvl4pPr>
            <a:lvl5pPr marL="1028675" indent="0">
              <a:buNone/>
              <a:defRPr sz="900">
                <a:solidFill>
                  <a:schemeClr val="tx1">
                    <a:tint val="75000"/>
                  </a:schemeClr>
                </a:solidFill>
              </a:defRPr>
            </a:lvl5pPr>
            <a:lvl6pPr marL="1285843" indent="0">
              <a:buNone/>
              <a:defRPr sz="900">
                <a:solidFill>
                  <a:schemeClr val="tx1">
                    <a:tint val="75000"/>
                  </a:schemeClr>
                </a:solidFill>
              </a:defRPr>
            </a:lvl6pPr>
            <a:lvl7pPr marL="1543012" indent="0">
              <a:buNone/>
              <a:defRPr sz="900">
                <a:solidFill>
                  <a:schemeClr val="tx1">
                    <a:tint val="75000"/>
                  </a:schemeClr>
                </a:solidFill>
              </a:defRPr>
            </a:lvl7pPr>
            <a:lvl8pPr marL="1800180" indent="0">
              <a:buNone/>
              <a:defRPr sz="900">
                <a:solidFill>
                  <a:schemeClr val="tx1">
                    <a:tint val="75000"/>
                  </a:schemeClr>
                </a:solidFill>
              </a:defRPr>
            </a:lvl8pPr>
            <a:lvl9pPr marL="2057348" indent="0">
              <a:buNone/>
              <a:defRPr sz="900">
                <a:solidFill>
                  <a:schemeClr val="tx1">
                    <a:tint val="75000"/>
                  </a:schemeClr>
                </a:solidFill>
              </a:defRPr>
            </a:lvl9pPr>
          </a:lstStyle>
          <a:p>
            <a:pPr lvl="0"/>
            <a:r>
              <a:rPr lang="en-US" dirty="0"/>
              <a:t>Click to edit Master text styles</a:t>
            </a:r>
          </a:p>
        </p:txBody>
      </p:sp>
      <p:pic>
        <p:nvPicPr>
          <p:cNvPr id="5" name="Picture 4"/>
          <p:cNvPicPr>
            <a:picLocks noChangeAspect="1"/>
          </p:cNvPicPr>
          <p:nvPr userDrawn="1"/>
        </p:nvPicPr>
        <p:blipFill rotWithShape="1">
          <a:blip r:embed="rId2" cstate="hqprint">
            <a:extLst>
              <a:ext uri="{28A0092B-C50C-407E-A947-70E740481C1C}">
                <a14:useLocalDpi xmlns:a14="http://schemas.microsoft.com/office/drawing/2010/main"/>
              </a:ext>
            </a:extLst>
          </a:blip>
          <a:srcRect l="8790" t="34294" r="8357" b="34966"/>
          <a:stretch/>
        </p:blipFill>
        <p:spPr>
          <a:xfrm>
            <a:off x="2513350" y="3817621"/>
            <a:ext cx="4163020" cy="868805"/>
          </a:xfrm>
          <a:prstGeom prst="rect">
            <a:avLst/>
          </a:prstGeom>
        </p:spPr>
      </p:pic>
    </p:spTree>
    <p:extLst>
      <p:ext uri="{BB962C8B-B14F-4D97-AF65-F5344CB8AC3E}">
        <p14:creationId xmlns:p14="http://schemas.microsoft.com/office/powerpoint/2010/main" val="1279471637"/>
      </p:ext>
    </p:extLst>
  </p:cSld>
  <p:clrMapOvr>
    <a:masterClrMapping/>
  </p:clrMapOvr>
  <p:transition>
    <p:fade/>
  </p:transition>
  <p:extLst mod="1">
    <p:ext uri="{DCECCB84-F9BA-43D5-87BE-67443E8EF086}">
      <p15:sldGuideLst xmlns:p15="http://schemas.microsoft.com/office/powerpoint/2012/main">
        <p15:guide id="1" pos="288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200"/>
            </a:lvl1pPr>
          </a:lstStyle>
          <a:p>
            <a:r>
              <a:rPr lang="en-US" dirty="0"/>
              <a:t>Click to edit Master title style</a:t>
            </a:r>
          </a:p>
        </p:txBody>
      </p:sp>
      <p:sp>
        <p:nvSpPr>
          <p:cNvPr id="3" name="Content Placeholder 2"/>
          <p:cNvSpPr>
            <a:spLocks noGrp="1"/>
          </p:cNvSpPr>
          <p:nvPr>
            <p:ph idx="1"/>
          </p:nvPr>
        </p:nvSpPr>
        <p:spPr/>
        <p:txBody>
          <a:bodyPr>
            <a:normAutofit/>
          </a:bodyPr>
          <a:lstStyle>
            <a:lvl1pPr marL="174625" indent="-174625">
              <a:spcBef>
                <a:spcPts val="0"/>
              </a:spcBef>
              <a:spcAft>
                <a:spcPts val="900"/>
              </a:spcAft>
              <a:buClr>
                <a:schemeClr val="accent6">
                  <a:lumMod val="60000"/>
                  <a:lumOff val="40000"/>
                </a:schemeClr>
              </a:buClr>
              <a:buFont typeface="Arial" panose="020B0604020202020204" pitchFamily="34" charset="0"/>
              <a:buChar char="•"/>
              <a:defRPr sz="2400"/>
            </a:lvl1pPr>
            <a:lvl2pPr marL="400050" indent="-142875">
              <a:spcBef>
                <a:spcPts val="0"/>
              </a:spcBef>
              <a:spcAft>
                <a:spcPts val="900"/>
              </a:spcAft>
              <a:buClr>
                <a:schemeClr val="accent6">
                  <a:lumMod val="60000"/>
                  <a:lumOff val="40000"/>
                </a:schemeClr>
              </a:buClr>
              <a:buFont typeface="Arial" panose="020B0604020202020204" pitchFamily="34" charset="0"/>
              <a:buChar char="•"/>
              <a:defRPr sz="2000"/>
            </a:lvl2pPr>
            <a:lvl3pPr marL="642922" indent="-128585">
              <a:spcBef>
                <a:spcPts val="0"/>
              </a:spcBef>
              <a:spcAft>
                <a:spcPts val="900"/>
              </a:spcAft>
              <a:buClr>
                <a:schemeClr val="accent6">
                  <a:lumMod val="60000"/>
                  <a:lumOff val="40000"/>
                </a:schemeClr>
              </a:buClr>
              <a:buFont typeface="Arial" panose="020B0604020202020204" pitchFamily="34" charset="0"/>
              <a:buChar char="•"/>
              <a:defRPr sz="1400"/>
            </a:lvl3pPr>
            <a:lvl4pPr marL="900091" indent="-128585">
              <a:spcBef>
                <a:spcPts val="0"/>
              </a:spcBef>
              <a:spcAft>
                <a:spcPts val="900"/>
              </a:spcAft>
              <a:buClr>
                <a:schemeClr val="accent6">
                  <a:lumMod val="60000"/>
                  <a:lumOff val="40000"/>
                </a:schemeClr>
              </a:buClr>
              <a:buFont typeface="Arial" panose="020B0604020202020204" pitchFamily="34" charset="0"/>
              <a:buChar char="•"/>
              <a:defRPr sz="1400"/>
            </a:lvl4pPr>
            <a:lvl5pPr marL="1157259" indent="-128585">
              <a:spcBef>
                <a:spcPts val="0"/>
              </a:spcBef>
              <a:spcAft>
                <a:spcPts val="900"/>
              </a:spcAft>
              <a:buClr>
                <a:schemeClr val="accent6">
                  <a:lumMod val="60000"/>
                  <a:lumOff val="40000"/>
                </a:schemeClr>
              </a:buClr>
              <a:buFont typeface="Arial" panose="020B0604020202020204" pitchFamily="34" charset="0"/>
              <a:buChar cha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207705237"/>
      </p:ext>
    </p:extLst>
  </p:cSld>
  <p:clrMapOvr>
    <a:masterClrMapping/>
  </p:clrMapOvr>
  <p:transition>
    <p:fade/>
  </p:transition>
  <p:extLst>
    <p:ext uri="{DCECCB84-F9BA-43D5-87BE-67443E8EF086}">
      <p15:sldGuideLst xmlns:p15="http://schemas.microsoft.com/office/powerpoint/2012/main">
        <p15:guide id="2" pos="288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317899" y="1178074"/>
            <a:ext cx="4196953" cy="3418681"/>
          </a:xfrm>
        </p:spPr>
        <p:txBody>
          <a:bodyPr/>
          <a:lstStyle>
            <a:lvl1pPr marL="174625" indent="-174625">
              <a:buClr>
                <a:schemeClr val="bg1">
                  <a:lumMod val="50000"/>
                </a:schemeClr>
              </a:buClr>
              <a:buFont typeface="Arial" panose="020B0604020202020204" pitchFamily="34" charset="0"/>
              <a:buChar char="•"/>
              <a:defRPr/>
            </a:lvl1pPr>
            <a:lvl2pPr marL="385754" indent="-128585">
              <a:buClr>
                <a:schemeClr val="bg1">
                  <a:lumMod val="50000"/>
                </a:schemeClr>
              </a:buClr>
              <a:buFont typeface="Arial" panose="020B0604020202020204" pitchFamily="34" charset="0"/>
              <a:buChar char="•"/>
              <a:defRPr/>
            </a:lvl2pPr>
            <a:lvl3pPr marL="642922" indent="-128585">
              <a:buClr>
                <a:schemeClr val="bg1">
                  <a:lumMod val="50000"/>
                </a:schemeClr>
              </a:buClr>
              <a:buFont typeface="Arial" panose="020B0604020202020204" pitchFamily="34" charset="0"/>
              <a:buChar char="•"/>
              <a:defRPr/>
            </a:lvl3pPr>
            <a:lvl4pPr marL="900091" indent="-128585">
              <a:buClr>
                <a:schemeClr val="bg1">
                  <a:lumMod val="50000"/>
                </a:schemeClr>
              </a:buClr>
              <a:buFont typeface="Arial" panose="020B0604020202020204" pitchFamily="34" charset="0"/>
              <a:buChar char="•"/>
              <a:defRPr/>
            </a:lvl4pPr>
            <a:lvl5pPr marL="1157259" indent="-128585">
              <a:buClr>
                <a:schemeClr val="bg1">
                  <a:lumMod val="50000"/>
                </a:schemeClr>
              </a:buClr>
              <a:buFont typeface="Arial" panose="020B06040202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29151" y="1178074"/>
            <a:ext cx="4244579" cy="3418681"/>
          </a:xfrm>
        </p:spPr>
        <p:txBody>
          <a:bodyPr/>
          <a:lstStyle>
            <a:lvl1pPr marL="174625" indent="-174625">
              <a:buClr>
                <a:schemeClr val="bg1">
                  <a:lumMod val="50000"/>
                </a:schemeClr>
              </a:buClr>
              <a:buFont typeface="Arial" panose="020B0604020202020204" pitchFamily="34" charset="0"/>
              <a:buChar char="•"/>
              <a:defRPr/>
            </a:lvl1pPr>
            <a:lvl2pPr marL="385754" indent="-128585">
              <a:buClr>
                <a:schemeClr val="bg1">
                  <a:lumMod val="50000"/>
                </a:schemeClr>
              </a:buClr>
              <a:buFont typeface="Arial" panose="020B0604020202020204" pitchFamily="34" charset="0"/>
              <a:buChar char="•"/>
              <a:defRPr/>
            </a:lvl2pPr>
            <a:lvl3pPr marL="642922" indent="-128585">
              <a:buClr>
                <a:schemeClr val="bg1">
                  <a:lumMod val="50000"/>
                </a:schemeClr>
              </a:buClr>
              <a:buFont typeface="Arial" panose="020B0604020202020204" pitchFamily="34" charset="0"/>
              <a:buChar char="•"/>
              <a:defRPr/>
            </a:lvl3pPr>
            <a:lvl4pPr marL="900091" indent="-128585">
              <a:buClr>
                <a:schemeClr val="bg1">
                  <a:lumMod val="50000"/>
                </a:schemeClr>
              </a:buClr>
              <a:buFont typeface="Arial" panose="020B0604020202020204" pitchFamily="34" charset="0"/>
              <a:buChar char="•"/>
              <a:defRPr/>
            </a:lvl4pPr>
            <a:lvl5pPr marL="1157259" indent="-128585">
              <a:buClr>
                <a:schemeClr val="bg1">
                  <a:lumMod val="50000"/>
                </a:schemeClr>
              </a:buClr>
              <a:buFont typeface="Arial" panose="020B06040202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697880641"/>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15469" y="1184672"/>
            <a:ext cx="4182714" cy="617934"/>
          </a:xfrm>
        </p:spPr>
        <p:txBody>
          <a:bodyPr anchor="b">
            <a:noAutofit/>
          </a:bodyPr>
          <a:lstStyle>
            <a:lvl1pPr marL="0" indent="0">
              <a:buNone/>
              <a:defRPr sz="2400" b="1"/>
            </a:lvl1pPr>
            <a:lvl2pPr marL="257168" indent="0">
              <a:buNone/>
              <a:defRPr sz="1125" b="1"/>
            </a:lvl2pPr>
            <a:lvl3pPr marL="514337" indent="0">
              <a:buNone/>
              <a:defRPr sz="1013" b="1"/>
            </a:lvl3pPr>
            <a:lvl4pPr marL="771506" indent="0">
              <a:buNone/>
              <a:defRPr sz="900" b="1"/>
            </a:lvl4pPr>
            <a:lvl5pPr marL="1028675" indent="0">
              <a:buNone/>
              <a:defRPr sz="900" b="1"/>
            </a:lvl5pPr>
            <a:lvl6pPr marL="1285843" indent="0">
              <a:buNone/>
              <a:defRPr sz="900" b="1"/>
            </a:lvl6pPr>
            <a:lvl7pPr marL="1543012" indent="0">
              <a:buNone/>
              <a:defRPr sz="900" b="1"/>
            </a:lvl7pPr>
            <a:lvl8pPr marL="1800180" indent="0">
              <a:buNone/>
              <a:defRPr sz="900" b="1"/>
            </a:lvl8pPr>
            <a:lvl9pPr marL="2057348" indent="0">
              <a:buNone/>
              <a:defRPr sz="900" b="1"/>
            </a:lvl9pPr>
          </a:lstStyle>
          <a:p>
            <a:pPr lvl="0"/>
            <a:r>
              <a:rPr lang="en-US" dirty="0"/>
              <a:t>Click to edit Master text styles</a:t>
            </a:r>
          </a:p>
        </p:txBody>
      </p:sp>
      <p:sp>
        <p:nvSpPr>
          <p:cNvPr id="4" name="Content Placeholder 3"/>
          <p:cNvSpPr>
            <a:spLocks noGrp="1"/>
          </p:cNvSpPr>
          <p:nvPr>
            <p:ph sz="half" idx="2"/>
          </p:nvPr>
        </p:nvSpPr>
        <p:spPr>
          <a:xfrm>
            <a:off x="315469" y="1802606"/>
            <a:ext cx="4182714" cy="2763441"/>
          </a:xfrm>
        </p:spPr>
        <p:txBody>
          <a:bodyPr>
            <a:normAutofit/>
          </a:bodyPr>
          <a:lstStyle>
            <a:lvl1pPr marL="174625" indent="-174625">
              <a:buClr>
                <a:schemeClr val="bg1">
                  <a:lumMod val="50000"/>
                </a:schemeClr>
              </a:buClr>
              <a:buFont typeface="Arial" panose="020B0604020202020204" pitchFamily="34" charset="0"/>
              <a:buChar char="•"/>
              <a:defRPr sz="2400"/>
            </a:lvl1pPr>
            <a:lvl2pPr marL="385754" indent="-128585">
              <a:buClr>
                <a:schemeClr val="bg1">
                  <a:lumMod val="50000"/>
                </a:schemeClr>
              </a:buClr>
              <a:buFont typeface="Arial" panose="020B0604020202020204" pitchFamily="34" charset="0"/>
              <a:buChar char="•"/>
              <a:defRPr sz="2000"/>
            </a:lvl2pPr>
            <a:lvl3pPr marL="642922" indent="-128585">
              <a:buClr>
                <a:schemeClr val="bg1">
                  <a:lumMod val="50000"/>
                </a:schemeClr>
              </a:buClr>
              <a:buFont typeface="Arial" panose="020B0604020202020204" pitchFamily="34" charset="0"/>
              <a:buChar char="•"/>
              <a:defRPr sz="1400"/>
            </a:lvl3pPr>
            <a:lvl4pPr marL="900091" indent="-128585">
              <a:buClr>
                <a:schemeClr val="bg1">
                  <a:lumMod val="50000"/>
                </a:schemeClr>
              </a:buClr>
              <a:buFont typeface="Arial" panose="020B0604020202020204" pitchFamily="34" charset="0"/>
              <a:buChar char="•"/>
              <a:defRPr sz="1400"/>
            </a:lvl4pPr>
            <a:lvl5pPr marL="1157259" indent="-128585">
              <a:buClr>
                <a:schemeClr val="bg1">
                  <a:lumMod val="50000"/>
                </a:schemeClr>
              </a:buClr>
              <a:buFont typeface="Arial" panose="020B0604020202020204" pitchFamily="34" charset="0"/>
              <a:buChar cha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29150" y="1184672"/>
            <a:ext cx="4322344" cy="617934"/>
          </a:xfrm>
        </p:spPr>
        <p:txBody>
          <a:bodyPr anchor="b">
            <a:noAutofit/>
          </a:bodyPr>
          <a:lstStyle>
            <a:lvl1pPr marL="0" indent="0">
              <a:buNone/>
              <a:defRPr sz="2400" b="1"/>
            </a:lvl1pPr>
            <a:lvl2pPr marL="257168" indent="0">
              <a:buNone/>
              <a:defRPr sz="1125" b="1"/>
            </a:lvl2pPr>
            <a:lvl3pPr marL="514337" indent="0">
              <a:buNone/>
              <a:defRPr sz="1013" b="1"/>
            </a:lvl3pPr>
            <a:lvl4pPr marL="771506" indent="0">
              <a:buNone/>
              <a:defRPr sz="900" b="1"/>
            </a:lvl4pPr>
            <a:lvl5pPr marL="1028675" indent="0">
              <a:buNone/>
              <a:defRPr sz="900" b="1"/>
            </a:lvl5pPr>
            <a:lvl6pPr marL="1285843" indent="0">
              <a:buNone/>
              <a:defRPr sz="900" b="1"/>
            </a:lvl6pPr>
            <a:lvl7pPr marL="1543012" indent="0">
              <a:buNone/>
              <a:defRPr sz="900" b="1"/>
            </a:lvl7pPr>
            <a:lvl8pPr marL="1800180" indent="0">
              <a:buNone/>
              <a:defRPr sz="900" b="1"/>
            </a:lvl8pPr>
            <a:lvl9pPr marL="2057348" indent="0">
              <a:buNone/>
              <a:defRPr sz="900" b="1"/>
            </a:lvl9pPr>
          </a:lstStyle>
          <a:p>
            <a:pPr lvl="0"/>
            <a:r>
              <a:rPr lang="en-US" dirty="0"/>
              <a:t>Click to edit Master text styles</a:t>
            </a:r>
          </a:p>
        </p:txBody>
      </p:sp>
      <p:sp>
        <p:nvSpPr>
          <p:cNvPr id="6" name="Content Placeholder 5"/>
          <p:cNvSpPr>
            <a:spLocks noGrp="1"/>
          </p:cNvSpPr>
          <p:nvPr>
            <p:ph sz="quarter" idx="4"/>
          </p:nvPr>
        </p:nvSpPr>
        <p:spPr>
          <a:xfrm>
            <a:off x="4629150" y="1802606"/>
            <a:ext cx="4322344" cy="2763441"/>
          </a:xfrm>
        </p:spPr>
        <p:txBody>
          <a:bodyPr>
            <a:normAutofit/>
          </a:bodyPr>
          <a:lstStyle>
            <a:lvl1pPr marL="174625" indent="-174625">
              <a:buClr>
                <a:schemeClr val="bg1">
                  <a:lumMod val="50000"/>
                </a:schemeClr>
              </a:buClr>
              <a:buFont typeface="Arial" panose="020B0604020202020204" pitchFamily="34" charset="0"/>
              <a:buChar char="•"/>
              <a:defRPr sz="2400"/>
            </a:lvl1pPr>
            <a:lvl2pPr marL="385754" indent="-128585">
              <a:buClr>
                <a:schemeClr val="bg1">
                  <a:lumMod val="50000"/>
                </a:schemeClr>
              </a:buClr>
              <a:buFont typeface="Arial" panose="020B0604020202020204" pitchFamily="34" charset="0"/>
              <a:buChar char="•"/>
              <a:defRPr sz="2000"/>
            </a:lvl2pPr>
            <a:lvl3pPr marL="642922" indent="-128585">
              <a:buClr>
                <a:schemeClr val="bg1">
                  <a:lumMod val="50000"/>
                </a:schemeClr>
              </a:buClr>
              <a:buFont typeface="Arial" panose="020B0604020202020204" pitchFamily="34" charset="0"/>
              <a:buChar char="•"/>
              <a:defRPr sz="1400"/>
            </a:lvl3pPr>
            <a:lvl4pPr marL="900091" indent="-128585">
              <a:buClr>
                <a:schemeClr val="bg1">
                  <a:lumMod val="50000"/>
                </a:schemeClr>
              </a:buClr>
              <a:buFont typeface="Arial" panose="020B0604020202020204" pitchFamily="34" charset="0"/>
              <a:buChar char="•"/>
              <a:defRPr sz="1400"/>
            </a:lvl4pPr>
            <a:lvl5pPr marL="1157259" indent="-128585">
              <a:buClr>
                <a:schemeClr val="bg1">
                  <a:lumMod val="50000"/>
                </a:schemeClr>
              </a:buClr>
              <a:buFont typeface="Arial" panose="020B0604020202020204" pitchFamily="34" charset="0"/>
              <a:buChar cha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itle 6"/>
          <p:cNvSpPr>
            <a:spLocks noGrp="1"/>
          </p:cNvSpPr>
          <p:nvPr>
            <p:ph type="title"/>
          </p:nvPr>
        </p:nvSpPr>
        <p:spPr/>
        <p:txBody>
          <a:bodyPr/>
          <a:lstStyle/>
          <a:p>
            <a:r>
              <a:rPr lang="en-US" dirty="0"/>
              <a:t>Click to edit Master title style</a:t>
            </a:r>
          </a:p>
        </p:txBody>
      </p:sp>
    </p:spTree>
    <p:extLst>
      <p:ext uri="{BB962C8B-B14F-4D97-AF65-F5344CB8AC3E}">
        <p14:creationId xmlns:p14="http://schemas.microsoft.com/office/powerpoint/2010/main" val="4052999731"/>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1020147025"/>
      </p:ext>
    </p:extLst>
  </p:cSld>
  <p:clrMapOvr>
    <a:masterClrMapping/>
  </p:clrMapOvr>
  <p:transition>
    <p:fade/>
  </p:transition>
  <p:extLst mod="1">
    <p:ext uri="{DCECCB84-F9BA-43D5-87BE-67443E8EF086}">
      <p15:sldGuideLst xmlns:p15="http://schemas.microsoft.com/office/powerpoint/2012/main">
        <p15:guide id="1" pos="4512">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118268302"/>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Left photo white">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bwMode="auto">
          <a:xfrm>
            <a:off x="0" y="0"/>
            <a:ext cx="461941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8"/>
          <p:cNvSpPr/>
          <p:nvPr/>
        </p:nvSpPr>
        <p:spPr>
          <a:xfrm>
            <a:off x="2459831" y="0"/>
            <a:ext cx="6743700" cy="5143500"/>
          </a:xfrm>
          <a:custGeom>
            <a:avLst/>
            <a:gdLst>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91600" h="6858000">
                <a:moveTo>
                  <a:pt x="0" y="0"/>
                </a:moveTo>
                <a:lnTo>
                  <a:pt x="8991600" y="0"/>
                </a:lnTo>
                <a:lnTo>
                  <a:pt x="8991600" y="6858000"/>
                </a:lnTo>
                <a:lnTo>
                  <a:pt x="0" y="6858000"/>
                </a:lnTo>
                <a:cubicBezTo>
                  <a:pt x="437322" y="5695122"/>
                  <a:pt x="1749287" y="2653749"/>
                  <a:pt x="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1800" dirty="0">
              <a:solidFill>
                <a:prstClr val="white"/>
              </a:solidFill>
            </a:endParaRPr>
          </a:p>
        </p:txBody>
      </p:sp>
      <p:pic>
        <p:nvPicPr>
          <p:cNvPr id="5" name="Picture 10"/>
          <p:cNvPicPr>
            <a:picLocks noChangeAspect="1"/>
          </p:cNvPicPr>
          <p:nvPr/>
        </p:nvPicPr>
        <p:blipFill>
          <a:blip r:embed="rId3" cstate="email">
            <a:extLst>
              <a:ext uri="{28A0092B-C50C-407E-A947-70E740481C1C}">
                <a14:useLocalDpi xmlns:a14="http://schemas.microsoft.com/office/drawing/2010/main"/>
              </a:ext>
            </a:extLst>
          </a:blip>
          <a:srcRect l="22279" r="63603"/>
          <a:stretch>
            <a:fillRect/>
          </a:stretch>
        </p:blipFill>
        <p:spPr bwMode="auto">
          <a:xfrm>
            <a:off x="2075260" y="0"/>
            <a:ext cx="1290638"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p:cNvPicPr>
            <a:picLocks noChangeAspect="1"/>
          </p:cNvPicPr>
          <p:nvPr userDrawn="1"/>
        </p:nvPicPr>
        <p:blipFill rotWithShape="1">
          <a:blip r:embed="rId4" cstate="hqprint">
            <a:extLst>
              <a:ext uri="{28A0092B-C50C-407E-A947-70E740481C1C}">
                <a14:useLocalDpi xmlns:a14="http://schemas.microsoft.com/office/drawing/2010/main"/>
              </a:ext>
            </a:extLst>
          </a:blip>
          <a:srcRect/>
          <a:stretch/>
        </p:blipFill>
        <p:spPr>
          <a:xfrm>
            <a:off x="8632824" y="4666971"/>
            <a:ext cx="404813" cy="389614"/>
          </a:xfrm>
          <a:prstGeom prst="rect">
            <a:avLst/>
          </a:prstGeom>
        </p:spPr>
      </p:pic>
    </p:spTree>
    <p:extLst>
      <p:ext uri="{BB962C8B-B14F-4D97-AF65-F5344CB8AC3E}">
        <p14:creationId xmlns:p14="http://schemas.microsoft.com/office/powerpoint/2010/main" val="3190870356"/>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right photo blue">
    <p:bg>
      <p:bgPr>
        <a:gradFill rotWithShape="1">
          <a:gsLst>
            <a:gs pos="0">
              <a:srgbClr val="32A3FF"/>
            </a:gs>
            <a:gs pos="71001">
              <a:srgbClr val="002E55"/>
            </a:gs>
            <a:gs pos="100000">
              <a:srgbClr val="002E55"/>
            </a:gs>
          </a:gsLst>
          <a:lin ang="18900000" scaled="1"/>
        </a:gradFill>
        <a:effectLst/>
      </p:bgPr>
    </p:bg>
    <p:spTree>
      <p:nvGrpSpPr>
        <p:cNvPr id="1" name=""/>
        <p:cNvGrpSpPr/>
        <p:nvPr/>
      </p:nvGrpSpPr>
      <p:grpSpPr>
        <a:xfrm>
          <a:off x="0" y="0"/>
          <a:ext cx="0" cy="0"/>
          <a:chOff x="0" y="0"/>
          <a:chExt cx="0" cy="0"/>
        </a:xfrm>
      </p:grpSpPr>
      <p:pic>
        <p:nvPicPr>
          <p:cNvPr id="2" name="Picture 5"/>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bwMode="auto">
          <a:xfrm>
            <a:off x="4524591" y="0"/>
            <a:ext cx="461941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useBgFill="1">
        <p:nvSpPr>
          <p:cNvPr id="3" name="Rectangle 8"/>
          <p:cNvSpPr/>
          <p:nvPr/>
        </p:nvSpPr>
        <p:spPr>
          <a:xfrm flipH="1">
            <a:off x="0" y="0"/>
            <a:ext cx="6743700" cy="5143500"/>
          </a:xfrm>
          <a:custGeom>
            <a:avLst/>
            <a:gdLst>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91600" h="6858000">
                <a:moveTo>
                  <a:pt x="0" y="0"/>
                </a:moveTo>
                <a:lnTo>
                  <a:pt x="8991600" y="0"/>
                </a:lnTo>
                <a:lnTo>
                  <a:pt x="8991600" y="6858000"/>
                </a:lnTo>
                <a:lnTo>
                  <a:pt x="0" y="6858000"/>
                </a:lnTo>
                <a:cubicBezTo>
                  <a:pt x="437322" y="5695122"/>
                  <a:pt x="1749287" y="2653749"/>
                  <a:pt x="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1800" dirty="0">
              <a:solidFill>
                <a:prstClr val="white"/>
              </a:solidFill>
            </a:endParaRPr>
          </a:p>
        </p:txBody>
      </p:sp>
      <p:pic>
        <p:nvPicPr>
          <p:cNvPr id="4" name="Picture 9"/>
          <p:cNvPicPr>
            <a:picLocks noChangeAspect="1"/>
          </p:cNvPicPr>
          <p:nvPr/>
        </p:nvPicPr>
        <p:blipFill>
          <a:blip r:embed="rId3" cstate="email">
            <a:extLst>
              <a:ext uri="{28A0092B-C50C-407E-A947-70E740481C1C}">
                <a14:useLocalDpi xmlns:a14="http://schemas.microsoft.com/office/drawing/2010/main"/>
              </a:ext>
            </a:extLst>
          </a:blip>
          <a:srcRect l="22279" r="63603"/>
          <a:stretch>
            <a:fillRect/>
          </a:stretch>
        </p:blipFill>
        <p:spPr bwMode="auto">
          <a:xfrm flipH="1">
            <a:off x="5897167" y="0"/>
            <a:ext cx="1290638"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p:cNvPicPr>
          <p:nvPr userDrawn="1"/>
        </p:nvPicPr>
        <p:blipFill rotWithShape="1">
          <a:blip r:embed="rId4" cstate="hqprint">
            <a:extLst>
              <a:ext uri="{28A0092B-C50C-407E-A947-70E740481C1C}">
                <a14:useLocalDpi xmlns:a14="http://schemas.microsoft.com/office/drawing/2010/main"/>
              </a:ext>
            </a:extLst>
          </a:blip>
          <a:srcRect/>
          <a:stretch/>
        </p:blipFill>
        <p:spPr>
          <a:xfrm>
            <a:off x="105273" y="4666971"/>
            <a:ext cx="404813" cy="389614"/>
          </a:xfrm>
          <a:prstGeom prst="rect">
            <a:avLst/>
          </a:prstGeom>
        </p:spPr>
      </p:pic>
    </p:spTree>
    <p:extLst>
      <p:ext uri="{BB962C8B-B14F-4D97-AF65-F5344CB8AC3E}">
        <p14:creationId xmlns:p14="http://schemas.microsoft.com/office/powerpoint/2010/main" val="1360764127"/>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RedSideBar_Title and Content">
    <p:spTree>
      <p:nvGrpSpPr>
        <p:cNvPr id="1" name=""/>
        <p:cNvGrpSpPr/>
        <p:nvPr/>
      </p:nvGrpSpPr>
      <p:grpSpPr>
        <a:xfrm>
          <a:off x="0" y="0"/>
          <a:ext cx="0" cy="0"/>
          <a:chOff x="0" y="0"/>
          <a:chExt cx="0" cy="0"/>
        </a:xfrm>
      </p:grpSpPr>
      <p:pic>
        <p:nvPicPr>
          <p:cNvPr id="4" name="Picture 5"/>
          <p:cNvPicPr>
            <a:picLocks noChangeAspect="1"/>
          </p:cNvPicPr>
          <p:nvPr/>
        </p:nvPicPr>
        <p:blipFill>
          <a:blip r:embed="rId2" cstate="hqprint">
            <a:extLst>
              <a:ext uri="{28A0092B-C50C-407E-A947-70E740481C1C}">
                <a14:useLocalDpi xmlns:a14="http://schemas.microsoft.com/office/drawing/2010/main"/>
              </a:ext>
            </a:extLst>
          </a:blip>
          <a:srcRect/>
          <a:stretch>
            <a:fillRect/>
          </a:stretch>
        </p:blipFill>
        <p:spPr bwMode="auto">
          <a:xfrm>
            <a:off x="-14288" y="0"/>
            <a:ext cx="2357438"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1pPr marL="174625" indent="-174625">
              <a:spcBef>
                <a:spcPts val="0"/>
              </a:spcBef>
              <a:spcAft>
                <a:spcPts val="675"/>
              </a:spcAft>
              <a:buClr>
                <a:schemeClr val="accent6">
                  <a:lumMod val="60000"/>
                  <a:lumOff val="40000"/>
                </a:schemeClr>
              </a:buClr>
              <a:buFont typeface="Arial" panose="020B0604020202020204" pitchFamily="34" charset="0"/>
              <a:buChar char="•"/>
              <a:defRPr/>
            </a:lvl1pPr>
            <a:lvl2pPr marL="385754" indent="-128585">
              <a:spcBef>
                <a:spcPts val="0"/>
              </a:spcBef>
              <a:spcAft>
                <a:spcPts val="675"/>
              </a:spcAft>
              <a:buClr>
                <a:schemeClr val="accent6">
                  <a:lumMod val="60000"/>
                  <a:lumOff val="40000"/>
                </a:schemeClr>
              </a:buClr>
              <a:buFont typeface="Arial" panose="020B0604020202020204" pitchFamily="34" charset="0"/>
              <a:buChar char="•"/>
              <a:defRPr/>
            </a:lvl2pPr>
            <a:lvl3pPr marL="642922" indent="-128585">
              <a:spcBef>
                <a:spcPts val="0"/>
              </a:spcBef>
              <a:spcAft>
                <a:spcPts val="675"/>
              </a:spcAft>
              <a:buClr>
                <a:schemeClr val="accent6">
                  <a:lumMod val="60000"/>
                  <a:lumOff val="40000"/>
                </a:schemeClr>
              </a:buClr>
              <a:buFont typeface="Arial" panose="020B0604020202020204" pitchFamily="34" charset="0"/>
              <a:buChar char="•"/>
              <a:defRPr/>
            </a:lvl3pPr>
            <a:lvl4pPr marL="900091" indent="-128585">
              <a:spcBef>
                <a:spcPts val="0"/>
              </a:spcBef>
              <a:spcAft>
                <a:spcPts val="675"/>
              </a:spcAft>
              <a:buClr>
                <a:schemeClr val="accent6">
                  <a:lumMod val="60000"/>
                  <a:lumOff val="40000"/>
                </a:schemeClr>
              </a:buClr>
              <a:buFont typeface="Arial" panose="020B0604020202020204" pitchFamily="34" charset="0"/>
              <a:buChar char="•"/>
              <a:defRPr/>
            </a:lvl4pPr>
            <a:lvl5pPr marL="1157259" indent="-128585">
              <a:spcBef>
                <a:spcPts val="0"/>
              </a:spcBef>
              <a:spcAft>
                <a:spcPts val="675"/>
              </a:spcAft>
              <a:buClr>
                <a:schemeClr val="accent6">
                  <a:lumMod val="60000"/>
                  <a:lumOff val="40000"/>
                </a:schemeClr>
              </a:buClr>
              <a:buFont typeface="Arial" panose="020B06040202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657891264"/>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BlueSideBar_Title and Content">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flipH="1">
            <a:off x="1" y="0"/>
            <a:ext cx="3381608" cy="5143500"/>
          </a:xfrm>
          <a:prstGeom prst="rect">
            <a:avLst/>
          </a:prstGeom>
        </p:spPr>
      </p:pic>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1pPr marL="174625" indent="-174625">
              <a:spcBef>
                <a:spcPts val="0"/>
              </a:spcBef>
              <a:spcAft>
                <a:spcPts val="675"/>
              </a:spcAft>
              <a:buClr>
                <a:schemeClr val="accent6">
                  <a:lumMod val="60000"/>
                  <a:lumOff val="40000"/>
                </a:schemeClr>
              </a:buClr>
              <a:buFont typeface="Arial" panose="020B0604020202020204" pitchFamily="34" charset="0"/>
              <a:buChar char="•"/>
              <a:defRPr/>
            </a:lvl1pPr>
            <a:lvl2pPr marL="385754" indent="-128585">
              <a:spcBef>
                <a:spcPts val="0"/>
              </a:spcBef>
              <a:spcAft>
                <a:spcPts val="675"/>
              </a:spcAft>
              <a:buClr>
                <a:schemeClr val="accent6">
                  <a:lumMod val="60000"/>
                  <a:lumOff val="40000"/>
                </a:schemeClr>
              </a:buClr>
              <a:buFont typeface="Arial" panose="020B0604020202020204" pitchFamily="34" charset="0"/>
              <a:buChar char="•"/>
              <a:defRPr/>
            </a:lvl2pPr>
            <a:lvl3pPr marL="642922" indent="-128585">
              <a:spcBef>
                <a:spcPts val="0"/>
              </a:spcBef>
              <a:spcAft>
                <a:spcPts val="675"/>
              </a:spcAft>
              <a:buClr>
                <a:schemeClr val="accent6">
                  <a:lumMod val="60000"/>
                  <a:lumOff val="40000"/>
                </a:schemeClr>
              </a:buClr>
              <a:buFont typeface="Arial" panose="020B0604020202020204" pitchFamily="34" charset="0"/>
              <a:buChar char="•"/>
              <a:defRPr/>
            </a:lvl3pPr>
            <a:lvl4pPr marL="900091" indent="-128585">
              <a:spcBef>
                <a:spcPts val="0"/>
              </a:spcBef>
              <a:spcAft>
                <a:spcPts val="675"/>
              </a:spcAft>
              <a:buClr>
                <a:schemeClr val="accent6">
                  <a:lumMod val="60000"/>
                  <a:lumOff val="40000"/>
                </a:schemeClr>
              </a:buClr>
              <a:buFont typeface="Arial" panose="020B0604020202020204" pitchFamily="34" charset="0"/>
              <a:buChar char="•"/>
              <a:defRPr/>
            </a:lvl4pPr>
            <a:lvl5pPr marL="1157259" indent="-128585">
              <a:spcBef>
                <a:spcPts val="0"/>
              </a:spcBef>
              <a:spcAft>
                <a:spcPts val="675"/>
              </a:spcAft>
              <a:buClr>
                <a:schemeClr val="accent6">
                  <a:lumMod val="60000"/>
                  <a:lumOff val="40000"/>
                </a:schemeClr>
              </a:buClr>
              <a:buFont typeface="Arial" panose="020B06040202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285932641"/>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ue Side Blank">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flipH="1">
            <a:off x="1" y="0"/>
            <a:ext cx="3381608" cy="5143500"/>
          </a:xfrm>
          <a:prstGeom prst="rect">
            <a:avLst/>
          </a:prstGeom>
        </p:spPr>
      </p:pic>
    </p:spTree>
    <p:extLst>
      <p:ext uri="{BB962C8B-B14F-4D97-AF65-F5344CB8AC3E}">
        <p14:creationId xmlns:p14="http://schemas.microsoft.com/office/powerpoint/2010/main" val="1125800069"/>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twoObj" preserve="1">
  <p:cSld name="1_Two Content">
    <p:spTree>
      <p:nvGrpSpPr>
        <p:cNvPr id="1" name=""/>
        <p:cNvGrpSpPr/>
        <p:nvPr/>
      </p:nvGrpSpPr>
      <p:grpSpPr>
        <a:xfrm>
          <a:off x="0" y="0"/>
          <a:ext cx="0" cy="0"/>
          <a:chOff x="0" y="0"/>
          <a:chExt cx="0" cy="0"/>
        </a:xfrm>
      </p:grpSpPr>
      <p:pic>
        <p:nvPicPr>
          <p:cNvPr id="5" name="Picture 5"/>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401241"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317899" y="1216819"/>
            <a:ext cx="4196953" cy="3469481"/>
          </a:xfrm>
        </p:spPr>
        <p:txBody>
          <a:bodyPr/>
          <a:lstStyle>
            <a:lvl1pPr marL="174625" indent="-174625">
              <a:buClr>
                <a:schemeClr val="bg1">
                  <a:lumMod val="50000"/>
                </a:schemeClr>
              </a:buClr>
              <a:buFont typeface="Arial" panose="020B0604020202020204" pitchFamily="34" charset="0"/>
              <a:buChar char="•"/>
              <a:defRPr/>
            </a:lvl1pPr>
            <a:lvl2pPr marL="385754" indent="-128585">
              <a:buClr>
                <a:schemeClr val="bg1">
                  <a:lumMod val="50000"/>
                </a:schemeClr>
              </a:buClr>
              <a:buFont typeface="Arial" panose="020B0604020202020204" pitchFamily="34" charset="0"/>
              <a:buChar char="•"/>
              <a:defRPr/>
            </a:lvl2pPr>
            <a:lvl3pPr marL="642922" indent="-128585">
              <a:buClr>
                <a:schemeClr val="bg1">
                  <a:lumMod val="50000"/>
                </a:schemeClr>
              </a:buClr>
              <a:buFont typeface="Arial" panose="020B0604020202020204" pitchFamily="34" charset="0"/>
              <a:buChar char="•"/>
              <a:defRPr/>
            </a:lvl3pPr>
            <a:lvl4pPr marL="900091" indent="-128585">
              <a:buClr>
                <a:schemeClr val="bg1">
                  <a:lumMod val="50000"/>
                </a:schemeClr>
              </a:buClr>
              <a:buFont typeface="Arial" panose="020B0604020202020204" pitchFamily="34" charset="0"/>
              <a:buChar char="•"/>
              <a:defRPr/>
            </a:lvl4pPr>
            <a:lvl5pPr marL="1157259" indent="-128585">
              <a:buClr>
                <a:schemeClr val="bg1">
                  <a:lumMod val="50000"/>
                </a:schemeClr>
              </a:buClr>
              <a:buFont typeface="Arial" panose="020B06040202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29151" y="1216819"/>
            <a:ext cx="4244579" cy="3469481"/>
          </a:xfrm>
        </p:spPr>
        <p:txBody>
          <a:bodyPr/>
          <a:lstStyle>
            <a:lvl1pPr marL="174625" indent="-174625">
              <a:buClr>
                <a:schemeClr val="bg1">
                  <a:lumMod val="50000"/>
                </a:schemeClr>
              </a:buClr>
              <a:buFont typeface="Arial" panose="020B0604020202020204" pitchFamily="34" charset="0"/>
              <a:buChar char="•"/>
              <a:defRPr/>
            </a:lvl1pPr>
            <a:lvl2pPr marL="385754" indent="-128585">
              <a:buClr>
                <a:schemeClr val="bg1">
                  <a:lumMod val="50000"/>
                </a:schemeClr>
              </a:buClr>
              <a:buFont typeface="Arial" panose="020B0604020202020204" pitchFamily="34" charset="0"/>
              <a:buChar char="•"/>
              <a:defRPr/>
            </a:lvl2pPr>
            <a:lvl3pPr marL="642922" indent="-128585">
              <a:buClr>
                <a:schemeClr val="bg1">
                  <a:lumMod val="50000"/>
                </a:schemeClr>
              </a:buClr>
              <a:buFont typeface="Arial" panose="020B0604020202020204" pitchFamily="34" charset="0"/>
              <a:buChar char="•"/>
              <a:defRPr/>
            </a:lvl3pPr>
            <a:lvl4pPr marL="900091" indent="-128585">
              <a:buClr>
                <a:schemeClr val="bg1">
                  <a:lumMod val="50000"/>
                </a:schemeClr>
              </a:buClr>
              <a:buFont typeface="Arial" panose="020B0604020202020204" pitchFamily="34" charset="0"/>
              <a:buChar char="•"/>
              <a:defRPr/>
            </a:lvl4pPr>
            <a:lvl5pPr marL="1157259" indent="-128585">
              <a:buClr>
                <a:schemeClr val="bg1">
                  <a:lumMod val="50000"/>
                </a:schemeClr>
              </a:buClr>
              <a:buFont typeface="Arial" panose="020B06040202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Picture 6"/>
          <p:cNvPicPr>
            <a:picLocks noChangeAspect="1"/>
          </p:cNvPicPr>
          <p:nvPr userDrawn="1"/>
        </p:nvPicPr>
        <p:blipFill rotWithShape="1">
          <a:blip r:embed="rId3" cstate="hqprint">
            <a:extLst>
              <a:ext uri="{28A0092B-C50C-407E-A947-70E740481C1C}">
                <a14:useLocalDpi xmlns:a14="http://schemas.microsoft.com/office/drawing/2010/main"/>
              </a:ext>
            </a:extLst>
          </a:blip>
          <a:srcRect/>
          <a:stretch/>
        </p:blipFill>
        <p:spPr>
          <a:xfrm>
            <a:off x="105273" y="4666971"/>
            <a:ext cx="404813" cy="389614"/>
          </a:xfrm>
          <a:prstGeom prst="rect">
            <a:avLst/>
          </a:prstGeom>
        </p:spPr>
      </p:pic>
    </p:spTree>
    <p:extLst>
      <p:ext uri="{BB962C8B-B14F-4D97-AF65-F5344CB8AC3E}">
        <p14:creationId xmlns:p14="http://schemas.microsoft.com/office/powerpoint/2010/main" val="3400206507"/>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Blank Black">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755920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p:cSld name="4_Title Blue Back">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a:off x="0" y="0"/>
            <a:ext cx="4808306" cy="5143500"/>
          </a:xfrm>
          <a:prstGeom prst="rect">
            <a:avLst/>
          </a:prstGeom>
        </p:spPr>
      </p:pic>
      <p:sp useBgFill="1">
        <p:nvSpPr>
          <p:cNvPr id="15" name="Rectangle 8"/>
          <p:cNvSpPr/>
          <p:nvPr/>
        </p:nvSpPr>
        <p:spPr>
          <a:xfrm>
            <a:off x="3780263" y="0"/>
            <a:ext cx="5423267" cy="5143500"/>
          </a:xfrm>
          <a:custGeom>
            <a:avLst/>
            <a:gdLst>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140834 w 9132434"/>
              <a:gd name="connsiteY0" fmla="*/ 0 h 6858000"/>
              <a:gd name="connsiteX1" fmla="*/ 9132434 w 9132434"/>
              <a:gd name="connsiteY1" fmla="*/ 0 h 6858000"/>
              <a:gd name="connsiteX2" fmla="*/ 9132434 w 9132434"/>
              <a:gd name="connsiteY2" fmla="*/ 6858000 h 6858000"/>
              <a:gd name="connsiteX3" fmla="*/ 0 w 9132434"/>
              <a:gd name="connsiteY3" fmla="*/ 6858000 h 6858000"/>
              <a:gd name="connsiteX4" fmla="*/ 140834 w 9132434"/>
              <a:gd name="connsiteY4" fmla="*/ 0 h 6858000"/>
              <a:gd name="connsiteX0" fmla="*/ 140834 w 9132434"/>
              <a:gd name="connsiteY0" fmla="*/ 0 h 6858000"/>
              <a:gd name="connsiteX1" fmla="*/ 9132434 w 9132434"/>
              <a:gd name="connsiteY1" fmla="*/ 0 h 6858000"/>
              <a:gd name="connsiteX2" fmla="*/ 9132434 w 9132434"/>
              <a:gd name="connsiteY2" fmla="*/ 6858000 h 6858000"/>
              <a:gd name="connsiteX3" fmla="*/ 0 w 9132434"/>
              <a:gd name="connsiteY3" fmla="*/ 6858000 h 6858000"/>
              <a:gd name="connsiteX4" fmla="*/ 140834 w 9132434"/>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32434" h="6858000">
                <a:moveTo>
                  <a:pt x="140834" y="0"/>
                </a:moveTo>
                <a:lnTo>
                  <a:pt x="9132434" y="0"/>
                </a:lnTo>
                <a:lnTo>
                  <a:pt x="9132434" y="6858000"/>
                </a:lnTo>
                <a:lnTo>
                  <a:pt x="0" y="6858000"/>
                </a:lnTo>
                <a:cubicBezTo>
                  <a:pt x="1225995" y="4769571"/>
                  <a:pt x="1890121" y="2653749"/>
                  <a:pt x="140834"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dirty="0">
              <a:solidFill>
                <a:prstClr val="white"/>
              </a:solidFill>
            </a:endParaRPr>
          </a:p>
        </p:txBody>
      </p:sp>
      <p:pic>
        <p:nvPicPr>
          <p:cNvPr id="10" name="Picture 10"/>
          <p:cNvPicPr>
            <a:picLocks noChangeAspect="1"/>
          </p:cNvPicPr>
          <p:nvPr/>
        </p:nvPicPr>
        <p:blipFill>
          <a:blip r:embed="rId3" cstate="email">
            <a:extLst>
              <a:ext uri="{28A0092B-C50C-407E-A947-70E740481C1C}">
                <a14:useLocalDpi xmlns:a14="http://schemas.microsoft.com/office/drawing/2010/main"/>
              </a:ext>
            </a:extLst>
          </a:blip>
          <a:srcRect l="22279" r="63603"/>
          <a:stretch>
            <a:fillRect/>
          </a:stretch>
        </p:blipFill>
        <p:spPr bwMode="auto">
          <a:xfrm>
            <a:off x="3435620" y="0"/>
            <a:ext cx="1290638"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p:cNvPicPr>
            <a:picLocks noChangeAspect="1"/>
          </p:cNvPicPr>
          <p:nvPr/>
        </p:nvPicPr>
        <p:blipFill rotWithShape="1">
          <a:blip r:embed="rId4" cstate="hqprint">
            <a:extLst>
              <a:ext uri="{28A0092B-C50C-407E-A947-70E740481C1C}">
                <a14:useLocalDpi xmlns:a14="http://schemas.microsoft.com/office/drawing/2010/main"/>
              </a:ext>
            </a:extLst>
          </a:blip>
          <a:srcRect l="8790" t="34294" r="8357" b="34966"/>
          <a:stretch/>
        </p:blipFill>
        <p:spPr bwMode="invGray">
          <a:xfrm>
            <a:off x="4726258" y="4075688"/>
            <a:ext cx="4204382" cy="877437"/>
          </a:xfrm>
          <a:prstGeom prst="rect">
            <a:avLst/>
          </a:prstGeom>
        </p:spPr>
      </p:pic>
      <p:sp>
        <p:nvSpPr>
          <p:cNvPr id="9" name="Title 1"/>
          <p:cNvSpPr>
            <a:spLocks noGrp="1"/>
          </p:cNvSpPr>
          <p:nvPr>
            <p:ph type="ctrTitle"/>
          </p:nvPr>
        </p:nvSpPr>
        <p:spPr>
          <a:xfrm>
            <a:off x="4670584" y="240760"/>
            <a:ext cx="4444460" cy="2391713"/>
          </a:xfrm>
        </p:spPr>
        <p:txBody>
          <a:bodyPr anchor="b">
            <a:normAutofit/>
          </a:bodyPr>
          <a:lstStyle>
            <a:lvl1pPr algn="l">
              <a:defRPr sz="3600">
                <a:solidFill>
                  <a:schemeClr val="bg1"/>
                </a:solidFill>
              </a:defRPr>
            </a:lvl1pPr>
          </a:lstStyle>
          <a:p>
            <a:r>
              <a:rPr lang="en-US"/>
              <a:t>Click to edit Master title style</a:t>
            </a:r>
            <a:endParaRPr lang="en-US" dirty="0"/>
          </a:p>
        </p:txBody>
      </p:sp>
      <p:sp>
        <p:nvSpPr>
          <p:cNvPr id="11" name="Subtitle 2"/>
          <p:cNvSpPr>
            <a:spLocks noGrp="1"/>
          </p:cNvSpPr>
          <p:nvPr>
            <p:ph type="subTitle" idx="1"/>
          </p:nvPr>
        </p:nvSpPr>
        <p:spPr>
          <a:xfrm>
            <a:off x="4677880" y="2716122"/>
            <a:ext cx="4444460" cy="318910"/>
          </a:xfrm>
        </p:spPr>
        <p:txBody>
          <a:bodyPr>
            <a:noAutofit/>
          </a:bodyPr>
          <a:lstStyle>
            <a:lvl1pPr marL="0" indent="0" algn="l">
              <a:buFont typeface="Arial" panose="020B0604020202020204" pitchFamily="34" charset="0"/>
              <a:buNone/>
              <a:defRPr sz="2000">
                <a:solidFill>
                  <a:schemeClr val="bg1"/>
                </a:solidFill>
              </a:defRPr>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lang="en-US"/>
              <a:t>Click to edit Master subtitle style</a:t>
            </a:r>
            <a:endParaRPr lang="en-US" dirty="0"/>
          </a:p>
        </p:txBody>
      </p:sp>
      <p:sp>
        <p:nvSpPr>
          <p:cNvPr id="13" name="Text Placeholder 11"/>
          <p:cNvSpPr>
            <a:spLocks noGrp="1"/>
          </p:cNvSpPr>
          <p:nvPr>
            <p:ph type="body" sz="quarter" idx="10"/>
          </p:nvPr>
        </p:nvSpPr>
        <p:spPr>
          <a:xfrm>
            <a:off x="4669064" y="3100389"/>
            <a:ext cx="4456143" cy="343204"/>
          </a:xfrm>
        </p:spPr>
        <p:txBody>
          <a:bodyPr>
            <a:noAutofit/>
          </a:bodyPr>
          <a:lstStyle>
            <a:lvl1pPr marL="0" indent="0" algn="l">
              <a:buFont typeface="Arial" panose="020B0604020202020204" pitchFamily="34" charset="0"/>
              <a:buNone/>
              <a:defRPr sz="1200" i="1" u="none">
                <a:solidFill>
                  <a:schemeClr val="bg1"/>
                </a:solidFill>
              </a:defRPr>
            </a:lvl1pPr>
            <a:lvl2pPr marL="257175" indent="0">
              <a:buNone/>
              <a:defRPr sz="900"/>
            </a:lvl2pPr>
            <a:lvl3pPr marL="514350" indent="0">
              <a:buNone/>
              <a:defRPr sz="788"/>
            </a:lvl3pPr>
            <a:lvl4pPr marL="771525" indent="0">
              <a:buNone/>
              <a:defRPr sz="675"/>
            </a:lvl4pPr>
            <a:lvl5pPr marL="1028700" indent="0">
              <a:buNone/>
              <a:defRPr sz="675"/>
            </a:lvl5pPr>
          </a:lstStyle>
          <a:p>
            <a:pPr lvl="0"/>
            <a:r>
              <a:rPr lang="en-US"/>
              <a:t>Edit Master text styles</a:t>
            </a:r>
          </a:p>
        </p:txBody>
      </p:sp>
      <p:pic>
        <p:nvPicPr>
          <p:cNvPr id="14" name="Picture 13"/>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1" y="0"/>
            <a:ext cx="4808306" cy="5143500"/>
          </a:xfrm>
          <a:prstGeom prst="rect">
            <a:avLst/>
          </a:prstGeom>
        </p:spPr>
      </p:pic>
      <p:sp useBgFill="1">
        <p:nvSpPr>
          <p:cNvPr id="16" name="Rectangle 8"/>
          <p:cNvSpPr/>
          <p:nvPr userDrawn="1"/>
        </p:nvSpPr>
        <p:spPr>
          <a:xfrm>
            <a:off x="3780263" y="0"/>
            <a:ext cx="5423267" cy="5143500"/>
          </a:xfrm>
          <a:custGeom>
            <a:avLst/>
            <a:gdLst>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140834 w 9132434"/>
              <a:gd name="connsiteY0" fmla="*/ 0 h 6858000"/>
              <a:gd name="connsiteX1" fmla="*/ 9132434 w 9132434"/>
              <a:gd name="connsiteY1" fmla="*/ 0 h 6858000"/>
              <a:gd name="connsiteX2" fmla="*/ 9132434 w 9132434"/>
              <a:gd name="connsiteY2" fmla="*/ 6858000 h 6858000"/>
              <a:gd name="connsiteX3" fmla="*/ 0 w 9132434"/>
              <a:gd name="connsiteY3" fmla="*/ 6858000 h 6858000"/>
              <a:gd name="connsiteX4" fmla="*/ 140834 w 9132434"/>
              <a:gd name="connsiteY4" fmla="*/ 0 h 6858000"/>
              <a:gd name="connsiteX0" fmla="*/ 140834 w 9132434"/>
              <a:gd name="connsiteY0" fmla="*/ 0 h 6858000"/>
              <a:gd name="connsiteX1" fmla="*/ 9132434 w 9132434"/>
              <a:gd name="connsiteY1" fmla="*/ 0 h 6858000"/>
              <a:gd name="connsiteX2" fmla="*/ 9132434 w 9132434"/>
              <a:gd name="connsiteY2" fmla="*/ 6858000 h 6858000"/>
              <a:gd name="connsiteX3" fmla="*/ 0 w 9132434"/>
              <a:gd name="connsiteY3" fmla="*/ 6858000 h 6858000"/>
              <a:gd name="connsiteX4" fmla="*/ 140834 w 9132434"/>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32434" h="6858000">
                <a:moveTo>
                  <a:pt x="140834" y="0"/>
                </a:moveTo>
                <a:lnTo>
                  <a:pt x="9132434" y="0"/>
                </a:lnTo>
                <a:lnTo>
                  <a:pt x="9132434" y="6858000"/>
                </a:lnTo>
                <a:lnTo>
                  <a:pt x="0" y="6858000"/>
                </a:lnTo>
                <a:cubicBezTo>
                  <a:pt x="1225995" y="4769571"/>
                  <a:pt x="1890121" y="2653749"/>
                  <a:pt x="140834"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dirty="0">
              <a:solidFill>
                <a:prstClr val="white"/>
              </a:solidFill>
            </a:endParaRPr>
          </a:p>
        </p:txBody>
      </p:sp>
      <p:pic>
        <p:nvPicPr>
          <p:cNvPr id="17" name="Picture 10"/>
          <p:cNvPicPr>
            <a:picLocks noChangeAspect="1"/>
          </p:cNvPicPr>
          <p:nvPr userDrawn="1"/>
        </p:nvPicPr>
        <p:blipFill>
          <a:blip r:embed="rId3" cstate="email">
            <a:extLst>
              <a:ext uri="{28A0092B-C50C-407E-A947-70E740481C1C}">
                <a14:useLocalDpi xmlns:a14="http://schemas.microsoft.com/office/drawing/2010/main"/>
              </a:ext>
            </a:extLst>
          </a:blip>
          <a:srcRect l="22279" r="63603"/>
          <a:stretch>
            <a:fillRect/>
          </a:stretch>
        </p:blipFill>
        <p:spPr bwMode="auto">
          <a:xfrm>
            <a:off x="3435620" y="0"/>
            <a:ext cx="1290638"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7"/>
          <p:cNvPicPr>
            <a:picLocks noChangeAspect="1"/>
          </p:cNvPicPr>
          <p:nvPr userDrawn="1"/>
        </p:nvPicPr>
        <p:blipFill rotWithShape="1">
          <a:blip r:embed="rId4" cstate="hqprint">
            <a:extLst>
              <a:ext uri="{28A0092B-C50C-407E-A947-70E740481C1C}">
                <a14:useLocalDpi xmlns:a14="http://schemas.microsoft.com/office/drawing/2010/main"/>
              </a:ext>
            </a:extLst>
          </a:blip>
          <a:srcRect l="8790" t="34294" r="8357" b="34966"/>
          <a:stretch/>
        </p:blipFill>
        <p:spPr>
          <a:xfrm>
            <a:off x="4726258" y="4075688"/>
            <a:ext cx="4204382" cy="877437"/>
          </a:xfrm>
          <a:prstGeom prst="rect">
            <a:avLst/>
          </a:prstGeom>
        </p:spPr>
      </p:pic>
    </p:spTree>
    <p:extLst>
      <p:ext uri="{BB962C8B-B14F-4D97-AF65-F5344CB8AC3E}">
        <p14:creationId xmlns:p14="http://schemas.microsoft.com/office/powerpoint/2010/main" val="4009134799"/>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8_Title Blue Back">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a:off x="4404" y="0"/>
            <a:ext cx="4752531" cy="5143500"/>
          </a:xfrm>
          <a:prstGeom prst="rect">
            <a:avLst/>
          </a:prstGeom>
        </p:spPr>
      </p:pic>
      <p:sp useBgFill="1">
        <p:nvSpPr>
          <p:cNvPr id="15" name="Rectangle 8"/>
          <p:cNvSpPr/>
          <p:nvPr/>
        </p:nvSpPr>
        <p:spPr>
          <a:xfrm>
            <a:off x="3780263" y="0"/>
            <a:ext cx="5423267" cy="5143500"/>
          </a:xfrm>
          <a:custGeom>
            <a:avLst/>
            <a:gdLst>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140834 w 9132434"/>
              <a:gd name="connsiteY0" fmla="*/ 0 h 6858000"/>
              <a:gd name="connsiteX1" fmla="*/ 9132434 w 9132434"/>
              <a:gd name="connsiteY1" fmla="*/ 0 h 6858000"/>
              <a:gd name="connsiteX2" fmla="*/ 9132434 w 9132434"/>
              <a:gd name="connsiteY2" fmla="*/ 6858000 h 6858000"/>
              <a:gd name="connsiteX3" fmla="*/ 0 w 9132434"/>
              <a:gd name="connsiteY3" fmla="*/ 6858000 h 6858000"/>
              <a:gd name="connsiteX4" fmla="*/ 140834 w 9132434"/>
              <a:gd name="connsiteY4" fmla="*/ 0 h 6858000"/>
              <a:gd name="connsiteX0" fmla="*/ 140834 w 9132434"/>
              <a:gd name="connsiteY0" fmla="*/ 0 h 6858000"/>
              <a:gd name="connsiteX1" fmla="*/ 9132434 w 9132434"/>
              <a:gd name="connsiteY1" fmla="*/ 0 h 6858000"/>
              <a:gd name="connsiteX2" fmla="*/ 9132434 w 9132434"/>
              <a:gd name="connsiteY2" fmla="*/ 6858000 h 6858000"/>
              <a:gd name="connsiteX3" fmla="*/ 0 w 9132434"/>
              <a:gd name="connsiteY3" fmla="*/ 6858000 h 6858000"/>
              <a:gd name="connsiteX4" fmla="*/ 140834 w 9132434"/>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32434" h="6858000">
                <a:moveTo>
                  <a:pt x="140834" y="0"/>
                </a:moveTo>
                <a:lnTo>
                  <a:pt x="9132434" y="0"/>
                </a:lnTo>
                <a:lnTo>
                  <a:pt x="9132434" y="6858000"/>
                </a:lnTo>
                <a:lnTo>
                  <a:pt x="0" y="6858000"/>
                </a:lnTo>
                <a:cubicBezTo>
                  <a:pt x="1225995" y="4769571"/>
                  <a:pt x="1890121" y="2653749"/>
                  <a:pt x="140834"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dirty="0">
              <a:solidFill>
                <a:prstClr val="white"/>
              </a:solidFill>
            </a:endParaRPr>
          </a:p>
        </p:txBody>
      </p:sp>
      <p:pic>
        <p:nvPicPr>
          <p:cNvPr id="10" name="Picture 10"/>
          <p:cNvPicPr>
            <a:picLocks noChangeAspect="1"/>
          </p:cNvPicPr>
          <p:nvPr/>
        </p:nvPicPr>
        <p:blipFill>
          <a:blip r:embed="rId3" cstate="email">
            <a:extLst>
              <a:ext uri="{28A0092B-C50C-407E-A947-70E740481C1C}">
                <a14:useLocalDpi xmlns:a14="http://schemas.microsoft.com/office/drawing/2010/main"/>
              </a:ext>
            </a:extLst>
          </a:blip>
          <a:srcRect l="22279" r="63603"/>
          <a:stretch>
            <a:fillRect/>
          </a:stretch>
        </p:blipFill>
        <p:spPr bwMode="auto">
          <a:xfrm>
            <a:off x="3435620" y="0"/>
            <a:ext cx="1290638"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p:cNvPicPr>
            <a:picLocks noChangeAspect="1"/>
          </p:cNvPicPr>
          <p:nvPr/>
        </p:nvPicPr>
        <p:blipFill rotWithShape="1">
          <a:blip r:embed="rId4" cstate="hqprint">
            <a:extLst>
              <a:ext uri="{28A0092B-C50C-407E-A947-70E740481C1C}">
                <a14:useLocalDpi xmlns:a14="http://schemas.microsoft.com/office/drawing/2010/main"/>
              </a:ext>
            </a:extLst>
          </a:blip>
          <a:srcRect l="8790" t="34294" r="8357" b="34966"/>
          <a:stretch/>
        </p:blipFill>
        <p:spPr bwMode="invGray">
          <a:xfrm>
            <a:off x="4726258" y="4075688"/>
            <a:ext cx="4204382" cy="877437"/>
          </a:xfrm>
          <a:prstGeom prst="rect">
            <a:avLst/>
          </a:prstGeom>
        </p:spPr>
      </p:pic>
      <p:sp>
        <p:nvSpPr>
          <p:cNvPr id="9" name="Title 1"/>
          <p:cNvSpPr>
            <a:spLocks noGrp="1"/>
          </p:cNvSpPr>
          <p:nvPr>
            <p:ph type="ctrTitle"/>
          </p:nvPr>
        </p:nvSpPr>
        <p:spPr>
          <a:xfrm>
            <a:off x="4670584" y="240760"/>
            <a:ext cx="4444460" cy="2391713"/>
          </a:xfrm>
        </p:spPr>
        <p:txBody>
          <a:bodyPr anchor="b">
            <a:normAutofit/>
          </a:bodyPr>
          <a:lstStyle>
            <a:lvl1pPr algn="l">
              <a:defRPr sz="3600">
                <a:solidFill>
                  <a:schemeClr val="bg1"/>
                </a:solidFill>
              </a:defRPr>
            </a:lvl1pPr>
          </a:lstStyle>
          <a:p>
            <a:r>
              <a:rPr lang="en-US"/>
              <a:t>Click to edit Master title style</a:t>
            </a:r>
            <a:endParaRPr lang="en-US" dirty="0"/>
          </a:p>
        </p:txBody>
      </p:sp>
      <p:sp>
        <p:nvSpPr>
          <p:cNvPr id="11" name="Subtitle 2"/>
          <p:cNvSpPr>
            <a:spLocks noGrp="1"/>
          </p:cNvSpPr>
          <p:nvPr>
            <p:ph type="subTitle" idx="1"/>
          </p:nvPr>
        </p:nvSpPr>
        <p:spPr>
          <a:xfrm>
            <a:off x="4677880" y="2716122"/>
            <a:ext cx="4444460" cy="318910"/>
          </a:xfrm>
        </p:spPr>
        <p:txBody>
          <a:bodyPr>
            <a:noAutofit/>
          </a:bodyPr>
          <a:lstStyle>
            <a:lvl1pPr marL="0" indent="0" algn="l">
              <a:buFont typeface="Arial" panose="020B0604020202020204" pitchFamily="34" charset="0"/>
              <a:buNone/>
              <a:defRPr sz="2000">
                <a:solidFill>
                  <a:schemeClr val="bg1"/>
                </a:solidFill>
              </a:defRPr>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lang="en-US"/>
              <a:t>Click to edit Master subtitle style</a:t>
            </a:r>
            <a:endParaRPr lang="en-US" dirty="0"/>
          </a:p>
        </p:txBody>
      </p:sp>
      <p:sp>
        <p:nvSpPr>
          <p:cNvPr id="13" name="Text Placeholder 11"/>
          <p:cNvSpPr>
            <a:spLocks noGrp="1"/>
          </p:cNvSpPr>
          <p:nvPr>
            <p:ph type="body" sz="quarter" idx="10"/>
          </p:nvPr>
        </p:nvSpPr>
        <p:spPr>
          <a:xfrm>
            <a:off x="4669064" y="3100389"/>
            <a:ext cx="4456143" cy="343204"/>
          </a:xfrm>
        </p:spPr>
        <p:txBody>
          <a:bodyPr>
            <a:noAutofit/>
          </a:bodyPr>
          <a:lstStyle>
            <a:lvl1pPr marL="0" indent="0" algn="l">
              <a:buFont typeface="Arial" panose="020B0604020202020204" pitchFamily="34" charset="0"/>
              <a:buNone/>
              <a:defRPr sz="1200" i="1" u="none">
                <a:solidFill>
                  <a:schemeClr val="bg1"/>
                </a:solidFill>
              </a:defRPr>
            </a:lvl1pPr>
            <a:lvl2pPr marL="257175" indent="0">
              <a:buNone/>
              <a:defRPr sz="900"/>
            </a:lvl2pPr>
            <a:lvl3pPr marL="514350" indent="0">
              <a:buNone/>
              <a:defRPr sz="788"/>
            </a:lvl3pPr>
            <a:lvl4pPr marL="771525" indent="0">
              <a:buNone/>
              <a:defRPr sz="675"/>
            </a:lvl4pPr>
            <a:lvl5pPr marL="1028700" indent="0">
              <a:buNone/>
              <a:defRPr sz="675"/>
            </a:lvl5pPr>
          </a:lstStyle>
          <a:p>
            <a:pPr lvl="0"/>
            <a:r>
              <a:rPr lang="en-US"/>
              <a:t>Edit Master text styles</a:t>
            </a:r>
          </a:p>
        </p:txBody>
      </p:sp>
      <p:pic>
        <p:nvPicPr>
          <p:cNvPr id="14" name="Picture 13"/>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4404" y="0"/>
            <a:ext cx="4752531" cy="5143500"/>
          </a:xfrm>
          <a:prstGeom prst="rect">
            <a:avLst/>
          </a:prstGeom>
        </p:spPr>
      </p:pic>
      <p:sp useBgFill="1">
        <p:nvSpPr>
          <p:cNvPr id="16" name="Rectangle 8"/>
          <p:cNvSpPr/>
          <p:nvPr userDrawn="1"/>
        </p:nvSpPr>
        <p:spPr>
          <a:xfrm>
            <a:off x="3780263" y="0"/>
            <a:ext cx="5423267" cy="5143500"/>
          </a:xfrm>
          <a:custGeom>
            <a:avLst/>
            <a:gdLst>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140834 w 9132434"/>
              <a:gd name="connsiteY0" fmla="*/ 0 h 6858000"/>
              <a:gd name="connsiteX1" fmla="*/ 9132434 w 9132434"/>
              <a:gd name="connsiteY1" fmla="*/ 0 h 6858000"/>
              <a:gd name="connsiteX2" fmla="*/ 9132434 w 9132434"/>
              <a:gd name="connsiteY2" fmla="*/ 6858000 h 6858000"/>
              <a:gd name="connsiteX3" fmla="*/ 0 w 9132434"/>
              <a:gd name="connsiteY3" fmla="*/ 6858000 h 6858000"/>
              <a:gd name="connsiteX4" fmla="*/ 140834 w 9132434"/>
              <a:gd name="connsiteY4" fmla="*/ 0 h 6858000"/>
              <a:gd name="connsiteX0" fmla="*/ 140834 w 9132434"/>
              <a:gd name="connsiteY0" fmla="*/ 0 h 6858000"/>
              <a:gd name="connsiteX1" fmla="*/ 9132434 w 9132434"/>
              <a:gd name="connsiteY1" fmla="*/ 0 h 6858000"/>
              <a:gd name="connsiteX2" fmla="*/ 9132434 w 9132434"/>
              <a:gd name="connsiteY2" fmla="*/ 6858000 h 6858000"/>
              <a:gd name="connsiteX3" fmla="*/ 0 w 9132434"/>
              <a:gd name="connsiteY3" fmla="*/ 6858000 h 6858000"/>
              <a:gd name="connsiteX4" fmla="*/ 140834 w 9132434"/>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32434" h="6858000">
                <a:moveTo>
                  <a:pt x="140834" y="0"/>
                </a:moveTo>
                <a:lnTo>
                  <a:pt x="9132434" y="0"/>
                </a:lnTo>
                <a:lnTo>
                  <a:pt x="9132434" y="6858000"/>
                </a:lnTo>
                <a:lnTo>
                  <a:pt x="0" y="6858000"/>
                </a:lnTo>
                <a:cubicBezTo>
                  <a:pt x="1225995" y="4769571"/>
                  <a:pt x="1890121" y="2653749"/>
                  <a:pt x="140834"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dirty="0">
              <a:solidFill>
                <a:prstClr val="white"/>
              </a:solidFill>
            </a:endParaRPr>
          </a:p>
        </p:txBody>
      </p:sp>
      <p:pic>
        <p:nvPicPr>
          <p:cNvPr id="17" name="Picture 10"/>
          <p:cNvPicPr>
            <a:picLocks noChangeAspect="1"/>
          </p:cNvPicPr>
          <p:nvPr userDrawn="1"/>
        </p:nvPicPr>
        <p:blipFill>
          <a:blip r:embed="rId3" cstate="email">
            <a:extLst>
              <a:ext uri="{28A0092B-C50C-407E-A947-70E740481C1C}">
                <a14:useLocalDpi xmlns:a14="http://schemas.microsoft.com/office/drawing/2010/main"/>
              </a:ext>
            </a:extLst>
          </a:blip>
          <a:srcRect l="22279" r="63603"/>
          <a:stretch>
            <a:fillRect/>
          </a:stretch>
        </p:blipFill>
        <p:spPr bwMode="auto">
          <a:xfrm>
            <a:off x="3435620" y="0"/>
            <a:ext cx="1290638"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7"/>
          <p:cNvPicPr>
            <a:picLocks noChangeAspect="1"/>
          </p:cNvPicPr>
          <p:nvPr userDrawn="1"/>
        </p:nvPicPr>
        <p:blipFill rotWithShape="1">
          <a:blip r:embed="rId4" cstate="hqprint">
            <a:extLst>
              <a:ext uri="{28A0092B-C50C-407E-A947-70E740481C1C}">
                <a14:useLocalDpi xmlns:a14="http://schemas.microsoft.com/office/drawing/2010/main"/>
              </a:ext>
            </a:extLst>
          </a:blip>
          <a:srcRect l="8790" t="34294" r="8357" b="34966"/>
          <a:stretch/>
        </p:blipFill>
        <p:spPr>
          <a:xfrm>
            <a:off x="4726258" y="4075688"/>
            <a:ext cx="4204382" cy="877437"/>
          </a:xfrm>
          <a:prstGeom prst="rect">
            <a:avLst/>
          </a:prstGeom>
        </p:spPr>
      </p:pic>
    </p:spTree>
    <p:extLst>
      <p:ext uri="{BB962C8B-B14F-4D97-AF65-F5344CB8AC3E}">
        <p14:creationId xmlns:p14="http://schemas.microsoft.com/office/powerpoint/2010/main" val="1208597596"/>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7_Title Blue Back">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a:off x="-1" y="0"/>
            <a:ext cx="4673601" cy="5143500"/>
          </a:xfrm>
          <a:prstGeom prst="rect">
            <a:avLst/>
          </a:prstGeom>
        </p:spPr>
      </p:pic>
      <p:sp useBgFill="1">
        <p:nvSpPr>
          <p:cNvPr id="15" name="Rectangle 8"/>
          <p:cNvSpPr/>
          <p:nvPr/>
        </p:nvSpPr>
        <p:spPr>
          <a:xfrm>
            <a:off x="3780263" y="0"/>
            <a:ext cx="5423267" cy="5143500"/>
          </a:xfrm>
          <a:custGeom>
            <a:avLst/>
            <a:gdLst>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140834 w 9132434"/>
              <a:gd name="connsiteY0" fmla="*/ 0 h 6858000"/>
              <a:gd name="connsiteX1" fmla="*/ 9132434 w 9132434"/>
              <a:gd name="connsiteY1" fmla="*/ 0 h 6858000"/>
              <a:gd name="connsiteX2" fmla="*/ 9132434 w 9132434"/>
              <a:gd name="connsiteY2" fmla="*/ 6858000 h 6858000"/>
              <a:gd name="connsiteX3" fmla="*/ 0 w 9132434"/>
              <a:gd name="connsiteY3" fmla="*/ 6858000 h 6858000"/>
              <a:gd name="connsiteX4" fmla="*/ 140834 w 9132434"/>
              <a:gd name="connsiteY4" fmla="*/ 0 h 6858000"/>
              <a:gd name="connsiteX0" fmla="*/ 140834 w 9132434"/>
              <a:gd name="connsiteY0" fmla="*/ 0 h 6858000"/>
              <a:gd name="connsiteX1" fmla="*/ 9132434 w 9132434"/>
              <a:gd name="connsiteY1" fmla="*/ 0 h 6858000"/>
              <a:gd name="connsiteX2" fmla="*/ 9132434 w 9132434"/>
              <a:gd name="connsiteY2" fmla="*/ 6858000 h 6858000"/>
              <a:gd name="connsiteX3" fmla="*/ 0 w 9132434"/>
              <a:gd name="connsiteY3" fmla="*/ 6858000 h 6858000"/>
              <a:gd name="connsiteX4" fmla="*/ 140834 w 9132434"/>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32434" h="6858000">
                <a:moveTo>
                  <a:pt x="140834" y="0"/>
                </a:moveTo>
                <a:lnTo>
                  <a:pt x="9132434" y="0"/>
                </a:lnTo>
                <a:lnTo>
                  <a:pt x="9132434" y="6858000"/>
                </a:lnTo>
                <a:lnTo>
                  <a:pt x="0" y="6858000"/>
                </a:lnTo>
                <a:cubicBezTo>
                  <a:pt x="1225995" y="4769571"/>
                  <a:pt x="1890121" y="2653749"/>
                  <a:pt x="140834"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dirty="0">
              <a:solidFill>
                <a:prstClr val="white"/>
              </a:solidFill>
            </a:endParaRPr>
          </a:p>
        </p:txBody>
      </p:sp>
      <p:pic>
        <p:nvPicPr>
          <p:cNvPr id="10" name="Picture 10"/>
          <p:cNvPicPr>
            <a:picLocks noChangeAspect="1"/>
          </p:cNvPicPr>
          <p:nvPr/>
        </p:nvPicPr>
        <p:blipFill>
          <a:blip r:embed="rId3" cstate="email">
            <a:extLst>
              <a:ext uri="{28A0092B-C50C-407E-A947-70E740481C1C}">
                <a14:useLocalDpi xmlns:a14="http://schemas.microsoft.com/office/drawing/2010/main"/>
              </a:ext>
            </a:extLst>
          </a:blip>
          <a:srcRect l="22279" r="63603"/>
          <a:stretch>
            <a:fillRect/>
          </a:stretch>
        </p:blipFill>
        <p:spPr bwMode="auto">
          <a:xfrm>
            <a:off x="3435620" y="0"/>
            <a:ext cx="1290638"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p:cNvPicPr>
            <a:picLocks noChangeAspect="1"/>
          </p:cNvPicPr>
          <p:nvPr/>
        </p:nvPicPr>
        <p:blipFill rotWithShape="1">
          <a:blip r:embed="rId4" cstate="hqprint">
            <a:extLst>
              <a:ext uri="{28A0092B-C50C-407E-A947-70E740481C1C}">
                <a14:useLocalDpi xmlns:a14="http://schemas.microsoft.com/office/drawing/2010/main"/>
              </a:ext>
            </a:extLst>
          </a:blip>
          <a:srcRect l="8790" t="34294" r="8357" b="34966"/>
          <a:stretch/>
        </p:blipFill>
        <p:spPr bwMode="invGray">
          <a:xfrm>
            <a:off x="4726258" y="4075688"/>
            <a:ext cx="4204382" cy="877437"/>
          </a:xfrm>
          <a:prstGeom prst="rect">
            <a:avLst/>
          </a:prstGeom>
        </p:spPr>
      </p:pic>
      <p:sp>
        <p:nvSpPr>
          <p:cNvPr id="9" name="Title 1"/>
          <p:cNvSpPr>
            <a:spLocks noGrp="1"/>
          </p:cNvSpPr>
          <p:nvPr>
            <p:ph type="ctrTitle"/>
          </p:nvPr>
        </p:nvSpPr>
        <p:spPr>
          <a:xfrm>
            <a:off x="4670584" y="240760"/>
            <a:ext cx="4444460" cy="2391713"/>
          </a:xfrm>
        </p:spPr>
        <p:txBody>
          <a:bodyPr anchor="b">
            <a:normAutofit/>
          </a:bodyPr>
          <a:lstStyle>
            <a:lvl1pPr algn="l">
              <a:defRPr sz="3600">
                <a:solidFill>
                  <a:schemeClr val="bg1"/>
                </a:solidFill>
              </a:defRPr>
            </a:lvl1pPr>
          </a:lstStyle>
          <a:p>
            <a:r>
              <a:rPr lang="en-US"/>
              <a:t>Click to edit Master title style</a:t>
            </a:r>
            <a:endParaRPr lang="en-US" dirty="0"/>
          </a:p>
        </p:txBody>
      </p:sp>
      <p:sp>
        <p:nvSpPr>
          <p:cNvPr id="11" name="Subtitle 2"/>
          <p:cNvSpPr>
            <a:spLocks noGrp="1"/>
          </p:cNvSpPr>
          <p:nvPr>
            <p:ph type="subTitle" idx="1"/>
          </p:nvPr>
        </p:nvSpPr>
        <p:spPr>
          <a:xfrm>
            <a:off x="4677880" y="2716122"/>
            <a:ext cx="4444460" cy="318910"/>
          </a:xfrm>
        </p:spPr>
        <p:txBody>
          <a:bodyPr>
            <a:noAutofit/>
          </a:bodyPr>
          <a:lstStyle>
            <a:lvl1pPr marL="0" indent="0" algn="l">
              <a:buFont typeface="Arial" panose="020B0604020202020204" pitchFamily="34" charset="0"/>
              <a:buNone/>
              <a:defRPr sz="2000">
                <a:solidFill>
                  <a:schemeClr val="bg1"/>
                </a:solidFill>
              </a:defRPr>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lang="en-US"/>
              <a:t>Click to edit Master subtitle style</a:t>
            </a:r>
            <a:endParaRPr lang="en-US" dirty="0"/>
          </a:p>
        </p:txBody>
      </p:sp>
      <p:sp>
        <p:nvSpPr>
          <p:cNvPr id="13" name="Text Placeholder 11"/>
          <p:cNvSpPr>
            <a:spLocks noGrp="1"/>
          </p:cNvSpPr>
          <p:nvPr>
            <p:ph type="body" sz="quarter" idx="10"/>
          </p:nvPr>
        </p:nvSpPr>
        <p:spPr>
          <a:xfrm>
            <a:off x="4669064" y="3100389"/>
            <a:ext cx="4456143" cy="343204"/>
          </a:xfrm>
        </p:spPr>
        <p:txBody>
          <a:bodyPr>
            <a:noAutofit/>
          </a:bodyPr>
          <a:lstStyle>
            <a:lvl1pPr marL="0" indent="0" algn="l">
              <a:buFont typeface="Arial" panose="020B0604020202020204" pitchFamily="34" charset="0"/>
              <a:buNone/>
              <a:defRPr sz="1200" i="1" u="none">
                <a:solidFill>
                  <a:schemeClr val="bg1"/>
                </a:solidFill>
              </a:defRPr>
            </a:lvl1pPr>
            <a:lvl2pPr marL="257175" indent="0">
              <a:buNone/>
              <a:defRPr sz="900"/>
            </a:lvl2pPr>
            <a:lvl3pPr marL="514350" indent="0">
              <a:buNone/>
              <a:defRPr sz="788"/>
            </a:lvl3pPr>
            <a:lvl4pPr marL="771525" indent="0">
              <a:buNone/>
              <a:defRPr sz="675"/>
            </a:lvl4pPr>
            <a:lvl5pPr marL="1028700" indent="0">
              <a:buNone/>
              <a:defRPr sz="675"/>
            </a:lvl5pPr>
          </a:lstStyle>
          <a:p>
            <a:pPr lvl="0"/>
            <a:r>
              <a:rPr lang="en-US"/>
              <a:t>Edit Master text styles</a:t>
            </a:r>
          </a:p>
        </p:txBody>
      </p:sp>
      <p:pic>
        <p:nvPicPr>
          <p:cNvPr id="14" name="Picture 13"/>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1" y="0"/>
            <a:ext cx="4673601" cy="5143500"/>
          </a:xfrm>
          <a:prstGeom prst="rect">
            <a:avLst/>
          </a:prstGeom>
        </p:spPr>
      </p:pic>
      <p:sp useBgFill="1">
        <p:nvSpPr>
          <p:cNvPr id="16" name="Rectangle 8"/>
          <p:cNvSpPr/>
          <p:nvPr userDrawn="1"/>
        </p:nvSpPr>
        <p:spPr>
          <a:xfrm>
            <a:off x="3780263" y="0"/>
            <a:ext cx="5423267" cy="5143500"/>
          </a:xfrm>
          <a:custGeom>
            <a:avLst/>
            <a:gdLst>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140834 w 9132434"/>
              <a:gd name="connsiteY0" fmla="*/ 0 h 6858000"/>
              <a:gd name="connsiteX1" fmla="*/ 9132434 w 9132434"/>
              <a:gd name="connsiteY1" fmla="*/ 0 h 6858000"/>
              <a:gd name="connsiteX2" fmla="*/ 9132434 w 9132434"/>
              <a:gd name="connsiteY2" fmla="*/ 6858000 h 6858000"/>
              <a:gd name="connsiteX3" fmla="*/ 0 w 9132434"/>
              <a:gd name="connsiteY3" fmla="*/ 6858000 h 6858000"/>
              <a:gd name="connsiteX4" fmla="*/ 140834 w 9132434"/>
              <a:gd name="connsiteY4" fmla="*/ 0 h 6858000"/>
              <a:gd name="connsiteX0" fmla="*/ 140834 w 9132434"/>
              <a:gd name="connsiteY0" fmla="*/ 0 h 6858000"/>
              <a:gd name="connsiteX1" fmla="*/ 9132434 w 9132434"/>
              <a:gd name="connsiteY1" fmla="*/ 0 h 6858000"/>
              <a:gd name="connsiteX2" fmla="*/ 9132434 w 9132434"/>
              <a:gd name="connsiteY2" fmla="*/ 6858000 h 6858000"/>
              <a:gd name="connsiteX3" fmla="*/ 0 w 9132434"/>
              <a:gd name="connsiteY3" fmla="*/ 6858000 h 6858000"/>
              <a:gd name="connsiteX4" fmla="*/ 140834 w 9132434"/>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32434" h="6858000">
                <a:moveTo>
                  <a:pt x="140834" y="0"/>
                </a:moveTo>
                <a:lnTo>
                  <a:pt x="9132434" y="0"/>
                </a:lnTo>
                <a:lnTo>
                  <a:pt x="9132434" y="6858000"/>
                </a:lnTo>
                <a:lnTo>
                  <a:pt x="0" y="6858000"/>
                </a:lnTo>
                <a:cubicBezTo>
                  <a:pt x="1225995" y="4769571"/>
                  <a:pt x="1890121" y="2653749"/>
                  <a:pt x="140834"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dirty="0">
              <a:solidFill>
                <a:prstClr val="white"/>
              </a:solidFill>
            </a:endParaRPr>
          </a:p>
        </p:txBody>
      </p:sp>
      <p:pic>
        <p:nvPicPr>
          <p:cNvPr id="17" name="Picture 10"/>
          <p:cNvPicPr>
            <a:picLocks noChangeAspect="1"/>
          </p:cNvPicPr>
          <p:nvPr userDrawn="1"/>
        </p:nvPicPr>
        <p:blipFill>
          <a:blip r:embed="rId3" cstate="email">
            <a:extLst>
              <a:ext uri="{28A0092B-C50C-407E-A947-70E740481C1C}">
                <a14:useLocalDpi xmlns:a14="http://schemas.microsoft.com/office/drawing/2010/main"/>
              </a:ext>
            </a:extLst>
          </a:blip>
          <a:srcRect l="22279" r="63603"/>
          <a:stretch>
            <a:fillRect/>
          </a:stretch>
        </p:blipFill>
        <p:spPr bwMode="auto">
          <a:xfrm>
            <a:off x="3435620" y="0"/>
            <a:ext cx="1290638"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7"/>
          <p:cNvPicPr>
            <a:picLocks noChangeAspect="1"/>
          </p:cNvPicPr>
          <p:nvPr userDrawn="1"/>
        </p:nvPicPr>
        <p:blipFill rotWithShape="1">
          <a:blip r:embed="rId4" cstate="hqprint">
            <a:extLst>
              <a:ext uri="{28A0092B-C50C-407E-A947-70E740481C1C}">
                <a14:useLocalDpi xmlns:a14="http://schemas.microsoft.com/office/drawing/2010/main"/>
              </a:ext>
            </a:extLst>
          </a:blip>
          <a:srcRect l="8790" t="34294" r="8357" b="34966"/>
          <a:stretch/>
        </p:blipFill>
        <p:spPr>
          <a:xfrm>
            <a:off x="4726258" y="4075688"/>
            <a:ext cx="4204382" cy="877437"/>
          </a:xfrm>
          <a:prstGeom prst="rect">
            <a:avLst/>
          </a:prstGeom>
        </p:spPr>
      </p:pic>
    </p:spTree>
    <p:extLst>
      <p:ext uri="{BB962C8B-B14F-4D97-AF65-F5344CB8AC3E}">
        <p14:creationId xmlns:p14="http://schemas.microsoft.com/office/powerpoint/2010/main" val="1720056972"/>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5_Title Blue Back">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6000750" cy="5143500"/>
          </a:xfrm>
          <a:prstGeom prst="rect">
            <a:avLst/>
          </a:prstGeom>
        </p:spPr>
      </p:pic>
      <p:sp useBgFill="1">
        <p:nvSpPr>
          <p:cNvPr id="15" name="Rectangle 8"/>
          <p:cNvSpPr/>
          <p:nvPr/>
        </p:nvSpPr>
        <p:spPr>
          <a:xfrm>
            <a:off x="3780263" y="0"/>
            <a:ext cx="5423267" cy="5143500"/>
          </a:xfrm>
          <a:custGeom>
            <a:avLst/>
            <a:gdLst>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140834 w 9132434"/>
              <a:gd name="connsiteY0" fmla="*/ 0 h 6858000"/>
              <a:gd name="connsiteX1" fmla="*/ 9132434 w 9132434"/>
              <a:gd name="connsiteY1" fmla="*/ 0 h 6858000"/>
              <a:gd name="connsiteX2" fmla="*/ 9132434 w 9132434"/>
              <a:gd name="connsiteY2" fmla="*/ 6858000 h 6858000"/>
              <a:gd name="connsiteX3" fmla="*/ 0 w 9132434"/>
              <a:gd name="connsiteY3" fmla="*/ 6858000 h 6858000"/>
              <a:gd name="connsiteX4" fmla="*/ 140834 w 9132434"/>
              <a:gd name="connsiteY4" fmla="*/ 0 h 6858000"/>
              <a:gd name="connsiteX0" fmla="*/ 140834 w 9132434"/>
              <a:gd name="connsiteY0" fmla="*/ 0 h 6858000"/>
              <a:gd name="connsiteX1" fmla="*/ 9132434 w 9132434"/>
              <a:gd name="connsiteY1" fmla="*/ 0 h 6858000"/>
              <a:gd name="connsiteX2" fmla="*/ 9132434 w 9132434"/>
              <a:gd name="connsiteY2" fmla="*/ 6858000 h 6858000"/>
              <a:gd name="connsiteX3" fmla="*/ 0 w 9132434"/>
              <a:gd name="connsiteY3" fmla="*/ 6858000 h 6858000"/>
              <a:gd name="connsiteX4" fmla="*/ 140834 w 9132434"/>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32434" h="6858000">
                <a:moveTo>
                  <a:pt x="140834" y="0"/>
                </a:moveTo>
                <a:lnTo>
                  <a:pt x="9132434" y="0"/>
                </a:lnTo>
                <a:lnTo>
                  <a:pt x="9132434" y="6858000"/>
                </a:lnTo>
                <a:lnTo>
                  <a:pt x="0" y="6858000"/>
                </a:lnTo>
                <a:cubicBezTo>
                  <a:pt x="1225995" y="4769571"/>
                  <a:pt x="1890121" y="2653749"/>
                  <a:pt x="140834"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dirty="0">
              <a:solidFill>
                <a:prstClr val="white"/>
              </a:solidFill>
            </a:endParaRPr>
          </a:p>
        </p:txBody>
      </p:sp>
      <p:pic>
        <p:nvPicPr>
          <p:cNvPr id="10" name="Picture 10"/>
          <p:cNvPicPr>
            <a:picLocks noChangeAspect="1"/>
          </p:cNvPicPr>
          <p:nvPr/>
        </p:nvPicPr>
        <p:blipFill>
          <a:blip r:embed="rId3" cstate="email">
            <a:extLst>
              <a:ext uri="{28A0092B-C50C-407E-A947-70E740481C1C}">
                <a14:useLocalDpi xmlns:a14="http://schemas.microsoft.com/office/drawing/2010/main"/>
              </a:ext>
            </a:extLst>
          </a:blip>
          <a:srcRect l="22279" r="63603"/>
          <a:stretch>
            <a:fillRect/>
          </a:stretch>
        </p:blipFill>
        <p:spPr bwMode="auto">
          <a:xfrm>
            <a:off x="3435620" y="0"/>
            <a:ext cx="1290638"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p:cNvPicPr>
            <a:picLocks noChangeAspect="1"/>
          </p:cNvPicPr>
          <p:nvPr/>
        </p:nvPicPr>
        <p:blipFill rotWithShape="1">
          <a:blip r:embed="rId4" cstate="hqprint">
            <a:extLst>
              <a:ext uri="{28A0092B-C50C-407E-A947-70E740481C1C}">
                <a14:useLocalDpi xmlns:a14="http://schemas.microsoft.com/office/drawing/2010/main"/>
              </a:ext>
            </a:extLst>
          </a:blip>
          <a:srcRect l="8790" t="34294" r="8357" b="34966"/>
          <a:stretch/>
        </p:blipFill>
        <p:spPr bwMode="invGray">
          <a:xfrm>
            <a:off x="4726258" y="4075688"/>
            <a:ext cx="4204382" cy="877437"/>
          </a:xfrm>
          <a:prstGeom prst="rect">
            <a:avLst/>
          </a:prstGeom>
        </p:spPr>
      </p:pic>
      <p:sp>
        <p:nvSpPr>
          <p:cNvPr id="9" name="Title 1"/>
          <p:cNvSpPr>
            <a:spLocks noGrp="1"/>
          </p:cNvSpPr>
          <p:nvPr>
            <p:ph type="ctrTitle"/>
          </p:nvPr>
        </p:nvSpPr>
        <p:spPr>
          <a:xfrm>
            <a:off x="4670584" y="240760"/>
            <a:ext cx="4444460" cy="2391713"/>
          </a:xfrm>
        </p:spPr>
        <p:txBody>
          <a:bodyPr anchor="b">
            <a:normAutofit/>
          </a:bodyPr>
          <a:lstStyle>
            <a:lvl1pPr algn="l">
              <a:defRPr sz="3600">
                <a:solidFill>
                  <a:schemeClr val="bg1"/>
                </a:solidFill>
              </a:defRPr>
            </a:lvl1pPr>
          </a:lstStyle>
          <a:p>
            <a:r>
              <a:rPr lang="en-US"/>
              <a:t>Click to edit Master title style</a:t>
            </a:r>
            <a:endParaRPr lang="en-US" dirty="0"/>
          </a:p>
        </p:txBody>
      </p:sp>
      <p:sp>
        <p:nvSpPr>
          <p:cNvPr id="11" name="Subtitle 2"/>
          <p:cNvSpPr>
            <a:spLocks noGrp="1"/>
          </p:cNvSpPr>
          <p:nvPr>
            <p:ph type="subTitle" idx="1"/>
          </p:nvPr>
        </p:nvSpPr>
        <p:spPr>
          <a:xfrm>
            <a:off x="4677880" y="2716122"/>
            <a:ext cx="4444460" cy="318910"/>
          </a:xfrm>
        </p:spPr>
        <p:txBody>
          <a:bodyPr>
            <a:noAutofit/>
          </a:bodyPr>
          <a:lstStyle>
            <a:lvl1pPr marL="0" indent="0" algn="l">
              <a:buFont typeface="Arial" panose="020B0604020202020204" pitchFamily="34" charset="0"/>
              <a:buNone/>
              <a:defRPr sz="2000">
                <a:solidFill>
                  <a:schemeClr val="bg1"/>
                </a:solidFill>
              </a:defRPr>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lang="en-US"/>
              <a:t>Click to edit Master subtitle style</a:t>
            </a:r>
            <a:endParaRPr lang="en-US" dirty="0"/>
          </a:p>
        </p:txBody>
      </p:sp>
      <p:sp>
        <p:nvSpPr>
          <p:cNvPr id="13" name="Text Placeholder 11"/>
          <p:cNvSpPr>
            <a:spLocks noGrp="1"/>
          </p:cNvSpPr>
          <p:nvPr>
            <p:ph type="body" sz="quarter" idx="10"/>
          </p:nvPr>
        </p:nvSpPr>
        <p:spPr>
          <a:xfrm>
            <a:off x="4669064" y="3100389"/>
            <a:ext cx="4456143" cy="343204"/>
          </a:xfrm>
        </p:spPr>
        <p:txBody>
          <a:bodyPr>
            <a:noAutofit/>
          </a:bodyPr>
          <a:lstStyle>
            <a:lvl1pPr marL="0" indent="0" algn="l">
              <a:buFont typeface="Arial" panose="020B0604020202020204" pitchFamily="34" charset="0"/>
              <a:buNone/>
              <a:defRPr sz="1200" i="1" u="none">
                <a:solidFill>
                  <a:schemeClr val="bg1"/>
                </a:solidFill>
              </a:defRPr>
            </a:lvl1pPr>
            <a:lvl2pPr marL="257175" indent="0">
              <a:buNone/>
              <a:defRPr sz="900"/>
            </a:lvl2pPr>
            <a:lvl3pPr marL="514350" indent="0">
              <a:buNone/>
              <a:defRPr sz="788"/>
            </a:lvl3pPr>
            <a:lvl4pPr marL="771525" indent="0">
              <a:buNone/>
              <a:defRPr sz="675"/>
            </a:lvl4pPr>
            <a:lvl5pPr marL="1028700" indent="0">
              <a:buNone/>
              <a:defRPr sz="675"/>
            </a:lvl5pPr>
          </a:lstStyle>
          <a:p>
            <a:pPr lvl="0"/>
            <a:r>
              <a:rPr lang="en-US"/>
              <a:t>Edit Master text styles</a:t>
            </a:r>
          </a:p>
        </p:txBody>
      </p:sp>
      <p:pic>
        <p:nvPicPr>
          <p:cNvPr id="14" name="Picture 1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6000750" cy="5143500"/>
          </a:xfrm>
          <a:prstGeom prst="rect">
            <a:avLst/>
          </a:prstGeom>
        </p:spPr>
      </p:pic>
      <p:sp useBgFill="1">
        <p:nvSpPr>
          <p:cNvPr id="16" name="Rectangle 8"/>
          <p:cNvSpPr/>
          <p:nvPr userDrawn="1"/>
        </p:nvSpPr>
        <p:spPr>
          <a:xfrm>
            <a:off x="3780263" y="0"/>
            <a:ext cx="5423267" cy="5143500"/>
          </a:xfrm>
          <a:custGeom>
            <a:avLst/>
            <a:gdLst>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140834 w 9132434"/>
              <a:gd name="connsiteY0" fmla="*/ 0 h 6858000"/>
              <a:gd name="connsiteX1" fmla="*/ 9132434 w 9132434"/>
              <a:gd name="connsiteY1" fmla="*/ 0 h 6858000"/>
              <a:gd name="connsiteX2" fmla="*/ 9132434 w 9132434"/>
              <a:gd name="connsiteY2" fmla="*/ 6858000 h 6858000"/>
              <a:gd name="connsiteX3" fmla="*/ 0 w 9132434"/>
              <a:gd name="connsiteY3" fmla="*/ 6858000 h 6858000"/>
              <a:gd name="connsiteX4" fmla="*/ 140834 w 9132434"/>
              <a:gd name="connsiteY4" fmla="*/ 0 h 6858000"/>
              <a:gd name="connsiteX0" fmla="*/ 140834 w 9132434"/>
              <a:gd name="connsiteY0" fmla="*/ 0 h 6858000"/>
              <a:gd name="connsiteX1" fmla="*/ 9132434 w 9132434"/>
              <a:gd name="connsiteY1" fmla="*/ 0 h 6858000"/>
              <a:gd name="connsiteX2" fmla="*/ 9132434 w 9132434"/>
              <a:gd name="connsiteY2" fmla="*/ 6858000 h 6858000"/>
              <a:gd name="connsiteX3" fmla="*/ 0 w 9132434"/>
              <a:gd name="connsiteY3" fmla="*/ 6858000 h 6858000"/>
              <a:gd name="connsiteX4" fmla="*/ 140834 w 9132434"/>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32434" h="6858000">
                <a:moveTo>
                  <a:pt x="140834" y="0"/>
                </a:moveTo>
                <a:lnTo>
                  <a:pt x="9132434" y="0"/>
                </a:lnTo>
                <a:lnTo>
                  <a:pt x="9132434" y="6858000"/>
                </a:lnTo>
                <a:lnTo>
                  <a:pt x="0" y="6858000"/>
                </a:lnTo>
                <a:cubicBezTo>
                  <a:pt x="1225995" y="4769571"/>
                  <a:pt x="1890121" y="2653749"/>
                  <a:pt x="140834"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dirty="0">
              <a:solidFill>
                <a:prstClr val="white"/>
              </a:solidFill>
            </a:endParaRPr>
          </a:p>
        </p:txBody>
      </p:sp>
      <p:pic>
        <p:nvPicPr>
          <p:cNvPr id="17" name="Picture 10"/>
          <p:cNvPicPr>
            <a:picLocks noChangeAspect="1"/>
          </p:cNvPicPr>
          <p:nvPr userDrawn="1"/>
        </p:nvPicPr>
        <p:blipFill>
          <a:blip r:embed="rId3" cstate="email">
            <a:extLst>
              <a:ext uri="{28A0092B-C50C-407E-A947-70E740481C1C}">
                <a14:useLocalDpi xmlns:a14="http://schemas.microsoft.com/office/drawing/2010/main"/>
              </a:ext>
            </a:extLst>
          </a:blip>
          <a:srcRect l="22279" r="63603"/>
          <a:stretch>
            <a:fillRect/>
          </a:stretch>
        </p:blipFill>
        <p:spPr bwMode="auto">
          <a:xfrm>
            <a:off x="3435620" y="0"/>
            <a:ext cx="1290638"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7"/>
          <p:cNvPicPr>
            <a:picLocks noChangeAspect="1"/>
          </p:cNvPicPr>
          <p:nvPr userDrawn="1"/>
        </p:nvPicPr>
        <p:blipFill rotWithShape="1">
          <a:blip r:embed="rId4" cstate="hqprint">
            <a:extLst>
              <a:ext uri="{28A0092B-C50C-407E-A947-70E740481C1C}">
                <a14:useLocalDpi xmlns:a14="http://schemas.microsoft.com/office/drawing/2010/main"/>
              </a:ext>
            </a:extLst>
          </a:blip>
          <a:srcRect l="8790" t="34294" r="8357" b="34966"/>
          <a:stretch/>
        </p:blipFill>
        <p:spPr>
          <a:xfrm>
            <a:off x="4726258" y="4075688"/>
            <a:ext cx="4204382" cy="877437"/>
          </a:xfrm>
          <a:prstGeom prst="rect">
            <a:avLst/>
          </a:prstGeom>
        </p:spPr>
      </p:pic>
    </p:spTree>
    <p:extLst>
      <p:ext uri="{BB962C8B-B14F-4D97-AF65-F5344CB8AC3E}">
        <p14:creationId xmlns:p14="http://schemas.microsoft.com/office/powerpoint/2010/main" val="4290741279"/>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6_Title Blue Back">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7742682" cy="5143500"/>
          </a:xfrm>
          <a:prstGeom prst="rect">
            <a:avLst/>
          </a:prstGeom>
        </p:spPr>
      </p:pic>
      <p:sp useBgFill="1">
        <p:nvSpPr>
          <p:cNvPr id="15" name="Rectangle 8"/>
          <p:cNvSpPr/>
          <p:nvPr/>
        </p:nvSpPr>
        <p:spPr>
          <a:xfrm>
            <a:off x="3780263" y="0"/>
            <a:ext cx="5423267" cy="5143500"/>
          </a:xfrm>
          <a:custGeom>
            <a:avLst/>
            <a:gdLst>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140834 w 9132434"/>
              <a:gd name="connsiteY0" fmla="*/ 0 h 6858000"/>
              <a:gd name="connsiteX1" fmla="*/ 9132434 w 9132434"/>
              <a:gd name="connsiteY1" fmla="*/ 0 h 6858000"/>
              <a:gd name="connsiteX2" fmla="*/ 9132434 w 9132434"/>
              <a:gd name="connsiteY2" fmla="*/ 6858000 h 6858000"/>
              <a:gd name="connsiteX3" fmla="*/ 0 w 9132434"/>
              <a:gd name="connsiteY3" fmla="*/ 6858000 h 6858000"/>
              <a:gd name="connsiteX4" fmla="*/ 140834 w 9132434"/>
              <a:gd name="connsiteY4" fmla="*/ 0 h 6858000"/>
              <a:gd name="connsiteX0" fmla="*/ 140834 w 9132434"/>
              <a:gd name="connsiteY0" fmla="*/ 0 h 6858000"/>
              <a:gd name="connsiteX1" fmla="*/ 9132434 w 9132434"/>
              <a:gd name="connsiteY1" fmla="*/ 0 h 6858000"/>
              <a:gd name="connsiteX2" fmla="*/ 9132434 w 9132434"/>
              <a:gd name="connsiteY2" fmla="*/ 6858000 h 6858000"/>
              <a:gd name="connsiteX3" fmla="*/ 0 w 9132434"/>
              <a:gd name="connsiteY3" fmla="*/ 6858000 h 6858000"/>
              <a:gd name="connsiteX4" fmla="*/ 140834 w 9132434"/>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32434" h="6858000">
                <a:moveTo>
                  <a:pt x="140834" y="0"/>
                </a:moveTo>
                <a:lnTo>
                  <a:pt x="9132434" y="0"/>
                </a:lnTo>
                <a:lnTo>
                  <a:pt x="9132434" y="6858000"/>
                </a:lnTo>
                <a:lnTo>
                  <a:pt x="0" y="6858000"/>
                </a:lnTo>
                <a:cubicBezTo>
                  <a:pt x="1225995" y="4769571"/>
                  <a:pt x="1890121" y="2653749"/>
                  <a:pt x="140834"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dirty="0">
              <a:solidFill>
                <a:prstClr val="white"/>
              </a:solidFill>
            </a:endParaRPr>
          </a:p>
        </p:txBody>
      </p:sp>
      <p:pic>
        <p:nvPicPr>
          <p:cNvPr id="10" name="Picture 10"/>
          <p:cNvPicPr>
            <a:picLocks noChangeAspect="1"/>
          </p:cNvPicPr>
          <p:nvPr/>
        </p:nvPicPr>
        <p:blipFill>
          <a:blip r:embed="rId3" cstate="email">
            <a:extLst>
              <a:ext uri="{28A0092B-C50C-407E-A947-70E740481C1C}">
                <a14:useLocalDpi xmlns:a14="http://schemas.microsoft.com/office/drawing/2010/main"/>
              </a:ext>
            </a:extLst>
          </a:blip>
          <a:srcRect l="22279" r="63603"/>
          <a:stretch>
            <a:fillRect/>
          </a:stretch>
        </p:blipFill>
        <p:spPr bwMode="auto">
          <a:xfrm>
            <a:off x="3435620" y="0"/>
            <a:ext cx="1290638"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p:cNvPicPr>
            <a:picLocks noChangeAspect="1"/>
          </p:cNvPicPr>
          <p:nvPr/>
        </p:nvPicPr>
        <p:blipFill rotWithShape="1">
          <a:blip r:embed="rId4" cstate="hqprint">
            <a:extLst>
              <a:ext uri="{28A0092B-C50C-407E-A947-70E740481C1C}">
                <a14:useLocalDpi xmlns:a14="http://schemas.microsoft.com/office/drawing/2010/main"/>
              </a:ext>
            </a:extLst>
          </a:blip>
          <a:srcRect l="8790" t="34294" r="8357" b="34966"/>
          <a:stretch/>
        </p:blipFill>
        <p:spPr bwMode="invGray">
          <a:xfrm>
            <a:off x="4726258" y="4075688"/>
            <a:ext cx="4204382" cy="877437"/>
          </a:xfrm>
          <a:prstGeom prst="rect">
            <a:avLst/>
          </a:prstGeom>
        </p:spPr>
      </p:pic>
      <p:sp>
        <p:nvSpPr>
          <p:cNvPr id="9" name="Title 1"/>
          <p:cNvSpPr>
            <a:spLocks noGrp="1"/>
          </p:cNvSpPr>
          <p:nvPr>
            <p:ph type="ctrTitle"/>
          </p:nvPr>
        </p:nvSpPr>
        <p:spPr>
          <a:xfrm>
            <a:off x="4670584" y="240760"/>
            <a:ext cx="4444460" cy="2391713"/>
          </a:xfrm>
        </p:spPr>
        <p:txBody>
          <a:bodyPr anchor="b">
            <a:normAutofit/>
          </a:bodyPr>
          <a:lstStyle>
            <a:lvl1pPr algn="l">
              <a:defRPr sz="3600">
                <a:solidFill>
                  <a:schemeClr val="bg1"/>
                </a:solidFill>
              </a:defRPr>
            </a:lvl1pPr>
          </a:lstStyle>
          <a:p>
            <a:r>
              <a:rPr lang="en-US"/>
              <a:t>Click to edit Master title style</a:t>
            </a:r>
            <a:endParaRPr lang="en-US" dirty="0"/>
          </a:p>
        </p:txBody>
      </p:sp>
      <p:sp>
        <p:nvSpPr>
          <p:cNvPr id="11" name="Subtitle 2"/>
          <p:cNvSpPr>
            <a:spLocks noGrp="1"/>
          </p:cNvSpPr>
          <p:nvPr>
            <p:ph type="subTitle" idx="1"/>
          </p:nvPr>
        </p:nvSpPr>
        <p:spPr>
          <a:xfrm>
            <a:off x="4677880" y="2716122"/>
            <a:ext cx="4444460" cy="318910"/>
          </a:xfrm>
        </p:spPr>
        <p:txBody>
          <a:bodyPr>
            <a:noAutofit/>
          </a:bodyPr>
          <a:lstStyle>
            <a:lvl1pPr marL="0" indent="0" algn="l">
              <a:buFont typeface="Arial" panose="020B0604020202020204" pitchFamily="34" charset="0"/>
              <a:buNone/>
              <a:defRPr sz="2000">
                <a:solidFill>
                  <a:schemeClr val="bg1"/>
                </a:solidFill>
              </a:defRPr>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lang="en-US"/>
              <a:t>Click to edit Master subtitle style</a:t>
            </a:r>
            <a:endParaRPr lang="en-US" dirty="0"/>
          </a:p>
        </p:txBody>
      </p:sp>
      <p:sp>
        <p:nvSpPr>
          <p:cNvPr id="13" name="Text Placeholder 11"/>
          <p:cNvSpPr>
            <a:spLocks noGrp="1"/>
          </p:cNvSpPr>
          <p:nvPr>
            <p:ph type="body" sz="quarter" idx="10"/>
          </p:nvPr>
        </p:nvSpPr>
        <p:spPr>
          <a:xfrm>
            <a:off x="4669064" y="3100389"/>
            <a:ext cx="4456143" cy="343204"/>
          </a:xfrm>
        </p:spPr>
        <p:txBody>
          <a:bodyPr>
            <a:noAutofit/>
          </a:bodyPr>
          <a:lstStyle>
            <a:lvl1pPr marL="0" indent="0" algn="l">
              <a:buFont typeface="Arial" panose="020B0604020202020204" pitchFamily="34" charset="0"/>
              <a:buNone/>
              <a:defRPr sz="1200" i="1" u="none">
                <a:solidFill>
                  <a:schemeClr val="bg1"/>
                </a:solidFill>
              </a:defRPr>
            </a:lvl1pPr>
            <a:lvl2pPr marL="257175" indent="0">
              <a:buNone/>
              <a:defRPr sz="900"/>
            </a:lvl2pPr>
            <a:lvl3pPr marL="514350" indent="0">
              <a:buNone/>
              <a:defRPr sz="788"/>
            </a:lvl3pPr>
            <a:lvl4pPr marL="771525" indent="0">
              <a:buNone/>
              <a:defRPr sz="675"/>
            </a:lvl4pPr>
            <a:lvl5pPr marL="1028700" indent="0">
              <a:buNone/>
              <a:defRPr sz="675"/>
            </a:lvl5pPr>
          </a:lstStyle>
          <a:p>
            <a:pPr lvl="0"/>
            <a:r>
              <a:rPr lang="en-US"/>
              <a:t>Edit Master text styles</a:t>
            </a:r>
          </a:p>
        </p:txBody>
      </p:sp>
      <p:pic>
        <p:nvPicPr>
          <p:cNvPr id="14" name="Picture 1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7742682" cy="5143500"/>
          </a:xfrm>
          <a:prstGeom prst="rect">
            <a:avLst/>
          </a:prstGeom>
        </p:spPr>
      </p:pic>
      <p:sp useBgFill="1">
        <p:nvSpPr>
          <p:cNvPr id="16" name="Rectangle 8"/>
          <p:cNvSpPr/>
          <p:nvPr userDrawn="1"/>
        </p:nvSpPr>
        <p:spPr>
          <a:xfrm>
            <a:off x="3780263" y="0"/>
            <a:ext cx="5423267" cy="5143500"/>
          </a:xfrm>
          <a:custGeom>
            <a:avLst/>
            <a:gdLst>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140834 w 9132434"/>
              <a:gd name="connsiteY0" fmla="*/ 0 h 6858000"/>
              <a:gd name="connsiteX1" fmla="*/ 9132434 w 9132434"/>
              <a:gd name="connsiteY1" fmla="*/ 0 h 6858000"/>
              <a:gd name="connsiteX2" fmla="*/ 9132434 w 9132434"/>
              <a:gd name="connsiteY2" fmla="*/ 6858000 h 6858000"/>
              <a:gd name="connsiteX3" fmla="*/ 0 w 9132434"/>
              <a:gd name="connsiteY3" fmla="*/ 6858000 h 6858000"/>
              <a:gd name="connsiteX4" fmla="*/ 140834 w 9132434"/>
              <a:gd name="connsiteY4" fmla="*/ 0 h 6858000"/>
              <a:gd name="connsiteX0" fmla="*/ 140834 w 9132434"/>
              <a:gd name="connsiteY0" fmla="*/ 0 h 6858000"/>
              <a:gd name="connsiteX1" fmla="*/ 9132434 w 9132434"/>
              <a:gd name="connsiteY1" fmla="*/ 0 h 6858000"/>
              <a:gd name="connsiteX2" fmla="*/ 9132434 w 9132434"/>
              <a:gd name="connsiteY2" fmla="*/ 6858000 h 6858000"/>
              <a:gd name="connsiteX3" fmla="*/ 0 w 9132434"/>
              <a:gd name="connsiteY3" fmla="*/ 6858000 h 6858000"/>
              <a:gd name="connsiteX4" fmla="*/ 140834 w 9132434"/>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32434" h="6858000">
                <a:moveTo>
                  <a:pt x="140834" y="0"/>
                </a:moveTo>
                <a:lnTo>
                  <a:pt x="9132434" y="0"/>
                </a:lnTo>
                <a:lnTo>
                  <a:pt x="9132434" y="6858000"/>
                </a:lnTo>
                <a:lnTo>
                  <a:pt x="0" y="6858000"/>
                </a:lnTo>
                <a:cubicBezTo>
                  <a:pt x="1225995" y="4769571"/>
                  <a:pt x="1890121" y="2653749"/>
                  <a:pt x="140834"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dirty="0">
              <a:solidFill>
                <a:prstClr val="white"/>
              </a:solidFill>
            </a:endParaRPr>
          </a:p>
        </p:txBody>
      </p:sp>
      <p:pic>
        <p:nvPicPr>
          <p:cNvPr id="17" name="Picture 10"/>
          <p:cNvPicPr>
            <a:picLocks noChangeAspect="1"/>
          </p:cNvPicPr>
          <p:nvPr userDrawn="1"/>
        </p:nvPicPr>
        <p:blipFill>
          <a:blip r:embed="rId3" cstate="email">
            <a:extLst>
              <a:ext uri="{28A0092B-C50C-407E-A947-70E740481C1C}">
                <a14:useLocalDpi xmlns:a14="http://schemas.microsoft.com/office/drawing/2010/main"/>
              </a:ext>
            </a:extLst>
          </a:blip>
          <a:srcRect l="22279" r="63603"/>
          <a:stretch>
            <a:fillRect/>
          </a:stretch>
        </p:blipFill>
        <p:spPr bwMode="auto">
          <a:xfrm>
            <a:off x="3435620" y="0"/>
            <a:ext cx="1290638"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7"/>
          <p:cNvPicPr>
            <a:picLocks noChangeAspect="1"/>
          </p:cNvPicPr>
          <p:nvPr userDrawn="1"/>
        </p:nvPicPr>
        <p:blipFill rotWithShape="1">
          <a:blip r:embed="rId4" cstate="hqprint">
            <a:extLst>
              <a:ext uri="{28A0092B-C50C-407E-A947-70E740481C1C}">
                <a14:useLocalDpi xmlns:a14="http://schemas.microsoft.com/office/drawing/2010/main"/>
              </a:ext>
            </a:extLst>
          </a:blip>
          <a:srcRect l="8790" t="34294" r="8357" b="34966"/>
          <a:stretch/>
        </p:blipFill>
        <p:spPr>
          <a:xfrm>
            <a:off x="4726258" y="4075688"/>
            <a:ext cx="4204382" cy="877437"/>
          </a:xfrm>
          <a:prstGeom prst="rect">
            <a:avLst/>
          </a:prstGeom>
        </p:spPr>
      </p:pic>
    </p:spTree>
    <p:extLst>
      <p:ext uri="{BB962C8B-B14F-4D97-AF65-F5344CB8AC3E}">
        <p14:creationId xmlns:p14="http://schemas.microsoft.com/office/powerpoint/2010/main" val="74755479"/>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11_Title Blue Back">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a:off x="0" y="0"/>
            <a:ext cx="4787900" cy="5143500"/>
          </a:xfrm>
          <a:prstGeom prst="rect">
            <a:avLst/>
          </a:prstGeom>
        </p:spPr>
      </p:pic>
      <p:sp useBgFill="1">
        <p:nvSpPr>
          <p:cNvPr id="15" name="Rectangle 8"/>
          <p:cNvSpPr/>
          <p:nvPr/>
        </p:nvSpPr>
        <p:spPr>
          <a:xfrm>
            <a:off x="3780263" y="0"/>
            <a:ext cx="5423267" cy="5143500"/>
          </a:xfrm>
          <a:custGeom>
            <a:avLst/>
            <a:gdLst>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140834 w 9132434"/>
              <a:gd name="connsiteY0" fmla="*/ 0 h 6858000"/>
              <a:gd name="connsiteX1" fmla="*/ 9132434 w 9132434"/>
              <a:gd name="connsiteY1" fmla="*/ 0 h 6858000"/>
              <a:gd name="connsiteX2" fmla="*/ 9132434 w 9132434"/>
              <a:gd name="connsiteY2" fmla="*/ 6858000 h 6858000"/>
              <a:gd name="connsiteX3" fmla="*/ 0 w 9132434"/>
              <a:gd name="connsiteY3" fmla="*/ 6858000 h 6858000"/>
              <a:gd name="connsiteX4" fmla="*/ 140834 w 9132434"/>
              <a:gd name="connsiteY4" fmla="*/ 0 h 6858000"/>
              <a:gd name="connsiteX0" fmla="*/ 140834 w 9132434"/>
              <a:gd name="connsiteY0" fmla="*/ 0 h 6858000"/>
              <a:gd name="connsiteX1" fmla="*/ 9132434 w 9132434"/>
              <a:gd name="connsiteY1" fmla="*/ 0 h 6858000"/>
              <a:gd name="connsiteX2" fmla="*/ 9132434 w 9132434"/>
              <a:gd name="connsiteY2" fmla="*/ 6858000 h 6858000"/>
              <a:gd name="connsiteX3" fmla="*/ 0 w 9132434"/>
              <a:gd name="connsiteY3" fmla="*/ 6858000 h 6858000"/>
              <a:gd name="connsiteX4" fmla="*/ 140834 w 9132434"/>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32434" h="6858000">
                <a:moveTo>
                  <a:pt x="140834" y="0"/>
                </a:moveTo>
                <a:lnTo>
                  <a:pt x="9132434" y="0"/>
                </a:lnTo>
                <a:lnTo>
                  <a:pt x="9132434" y="6858000"/>
                </a:lnTo>
                <a:lnTo>
                  <a:pt x="0" y="6858000"/>
                </a:lnTo>
                <a:cubicBezTo>
                  <a:pt x="1225995" y="4769571"/>
                  <a:pt x="1890121" y="2653749"/>
                  <a:pt x="140834"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dirty="0">
              <a:solidFill>
                <a:prstClr val="white"/>
              </a:solidFill>
            </a:endParaRPr>
          </a:p>
        </p:txBody>
      </p:sp>
      <p:pic>
        <p:nvPicPr>
          <p:cNvPr id="10" name="Picture 10"/>
          <p:cNvPicPr>
            <a:picLocks noChangeAspect="1"/>
          </p:cNvPicPr>
          <p:nvPr/>
        </p:nvPicPr>
        <p:blipFill>
          <a:blip r:embed="rId3" cstate="email">
            <a:extLst>
              <a:ext uri="{28A0092B-C50C-407E-A947-70E740481C1C}">
                <a14:useLocalDpi xmlns:a14="http://schemas.microsoft.com/office/drawing/2010/main"/>
              </a:ext>
            </a:extLst>
          </a:blip>
          <a:srcRect l="22279" r="63603"/>
          <a:stretch>
            <a:fillRect/>
          </a:stretch>
        </p:blipFill>
        <p:spPr bwMode="auto">
          <a:xfrm>
            <a:off x="3435620" y="0"/>
            <a:ext cx="1290638"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p:cNvPicPr>
            <a:picLocks noChangeAspect="1"/>
          </p:cNvPicPr>
          <p:nvPr/>
        </p:nvPicPr>
        <p:blipFill rotWithShape="1">
          <a:blip r:embed="rId4" cstate="hqprint">
            <a:extLst>
              <a:ext uri="{28A0092B-C50C-407E-A947-70E740481C1C}">
                <a14:useLocalDpi xmlns:a14="http://schemas.microsoft.com/office/drawing/2010/main"/>
              </a:ext>
            </a:extLst>
          </a:blip>
          <a:srcRect l="8790" t="34294" r="8357" b="34966"/>
          <a:stretch/>
        </p:blipFill>
        <p:spPr bwMode="invGray">
          <a:xfrm>
            <a:off x="4726258" y="4075688"/>
            <a:ext cx="4204382" cy="877437"/>
          </a:xfrm>
          <a:prstGeom prst="rect">
            <a:avLst/>
          </a:prstGeom>
        </p:spPr>
      </p:pic>
      <p:sp>
        <p:nvSpPr>
          <p:cNvPr id="9" name="Title 1"/>
          <p:cNvSpPr>
            <a:spLocks noGrp="1"/>
          </p:cNvSpPr>
          <p:nvPr>
            <p:ph type="ctrTitle"/>
          </p:nvPr>
        </p:nvSpPr>
        <p:spPr>
          <a:xfrm>
            <a:off x="4670584" y="240760"/>
            <a:ext cx="4444460" cy="2391713"/>
          </a:xfrm>
        </p:spPr>
        <p:txBody>
          <a:bodyPr anchor="b">
            <a:normAutofit/>
          </a:bodyPr>
          <a:lstStyle>
            <a:lvl1pPr algn="l">
              <a:defRPr sz="3600">
                <a:solidFill>
                  <a:schemeClr val="bg1"/>
                </a:solidFill>
              </a:defRPr>
            </a:lvl1pPr>
          </a:lstStyle>
          <a:p>
            <a:r>
              <a:rPr lang="en-US"/>
              <a:t>Click to edit Master title style</a:t>
            </a:r>
            <a:endParaRPr lang="en-US" dirty="0"/>
          </a:p>
        </p:txBody>
      </p:sp>
      <p:sp>
        <p:nvSpPr>
          <p:cNvPr id="11" name="Subtitle 2"/>
          <p:cNvSpPr>
            <a:spLocks noGrp="1"/>
          </p:cNvSpPr>
          <p:nvPr>
            <p:ph type="subTitle" idx="1"/>
          </p:nvPr>
        </p:nvSpPr>
        <p:spPr>
          <a:xfrm>
            <a:off x="4677880" y="2716122"/>
            <a:ext cx="4444460" cy="318910"/>
          </a:xfrm>
        </p:spPr>
        <p:txBody>
          <a:bodyPr>
            <a:noAutofit/>
          </a:bodyPr>
          <a:lstStyle>
            <a:lvl1pPr marL="0" indent="0" algn="l">
              <a:buFont typeface="Arial" panose="020B0604020202020204" pitchFamily="34" charset="0"/>
              <a:buNone/>
              <a:defRPr sz="2000">
                <a:solidFill>
                  <a:schemeClr val="bg1"/>
                </a:solidFill>
              </a:defRPr>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lang="en-US"/>
              <a:t>Click to edit Master subtitle style</a:t>
            </a:r>
            <a:endParaRPr lang="en-US" dirty="0"/>
          </a:p>
        </p:txBody>
      </p:sp>
      <p:sp>
        <p:nvSpPr>
          <p:cNvPr id="13" name="Text Placeholder 11"/>
          <p:cNvSpPr>
            <a:spLocks noGrp="1"/>
          </p:cNvSpPr>
          <p:nvPr>
            <p:ph type="body" sz="quarter" idx="10"/>
          </p:nvPr>
        </p:nvSpPr>
        <p:spPr>
          <a:xfrm>
            <a:off x="4669064" y="3100389"/>
            <a:ext cx="4456143" cy="343204"/>
          </a:xfrm>
        </p:spPr>
        <p:txBody>
          <a:bodyPr>
            <a:noAutofit/>
          </a:bodyPr>
          <a:lstStyle>
            <a:lvl1pPr marL="0" indent="0" algn="l">
              <a:buFont typeface="Arial" panose="020B0604020202020204" pitchFamily="34" charset="0"/>
              <a:buNone/>
              <a:defRPr sz="1200" i="1" u="none">
                <a:solidFill>
                  <a:schemeClr val="bg1"/>
                </a:solidFill>
              </a:defRPr>
            </a:lvl1pPr>
            <a:lvl2pPr marL="257175" indent="0">
              <a:buNone/>
              <a:defRPr sz="900"/>
            </a:lvl2pPr>
            <a:lvl3pPr marL="514350" indent="0">
              <a:buNone/>
              <a:defRPr sz="788"/>
            </a:lvl3pPr>
            <a:lvl4pPr marL="771525" indent="0">
              <a:buNone/>
              <a:defRPr sz="675"/>
            </a:lvl4pPr>
            <a:lvl5pPr marL="1028700" indent="0">
              <a:buNone/>
              <a:defRPr sz="675"/>
            </a:lvl5pPr>
          </a:lstStyle>
          <a:p>
            <a:pPr lvl="0"/>
            <a:r>
              <a:rPr lang="en-US"/>
              <a:t>Edit Master text styles</a:t>
            </a:r>
          </a:p>
        </p:txBody>
      </p:sp>
      <p:pic>
        <p:nvPicPr>
          <p:cNvPr id="14" name="Picture 13"/>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0" y="0"/>
            <a:ext cx="4787900" cy="5143500"/>
          </a:xfrm>
          <a:prstGeom prst="rect">
            <a:avLst/>
          </a:prstGeom>
        </p:spPr>
      </p:pic>
      <p:sp useBgFill="1">
        <p:nvSpPr>
          <p:cNvPr id="16" name="Rectangle 8"/>
          <p:cNvSpPr/>
          <p:nvPr userDrawn="1"/>
        </p:nvSpPr>
        <p:spPr>
          <a:xfrm>
            <a:off x="3780263" y="0"/>
            <a:ext cx="5423267" cy="5143500"/>
          </a:xfrm>
          <a:custGeom>
            <a:avLst/>
            <a:gdLst>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140834 w 9132434"/>
              <a:gd name="connsiteY0" fmla="*/ 0 h 6858000"/>
              <a:gd name="connsiteX1" fmla="*/ 9132434 w 9132434"/>
              <a:gd name="connsiteY1" fmla="*/ 0 h 6858000"/>
              <a:gd name="connsiteX2" fmla="*/ 9132434 w 9132434"/>
              <a:gd name="connsiteY2" fmla="*/ 6858000 h 6858000"/>
              <a:gd name="connsiteX3" fmla="*/ 0 w 9132434"/>
              <a:gd name="connsiteY3" fmla="*/ 6858000 h 6858000"/>
              <a:gd name="connsiteX4" fmla="*/ 140834 w 9132434"/>
              <a:gd name="connsiteY4" fmla="*/ 0 h 6858000"/>
              <a:gd name="connsiteX0" fmla="*/ 140834 w 9132434"/>
              <a:gd name="connsiteY0" fmla="*/ 0 h 6858000"/>
              <a:gd name="connsiteX1" fmla="*/ 9132434 w 9132434"/>
              <a:gd name="connsiteY1" fmla="*/ 0 h 6858000"/>
              <a:gd name="connsiteX2" fmla="*/ 9132434 w 9132434"/>
              <a:gd name="connsiteY2" fmla="*/ 6858000 h 6858000"/>
              <a:gd name="connsiteX3" fmla="*/ 0 w 9132434"/>
              <a:gd name="connsiteY3" fmla="*/ 6858000 h 6858000"/>
              <a:gd name="connsiteX4" fmla="*/ 140834 w 9132434"/>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32434" h="6858000">
                <a:moveTo>
                  <a:pt x="140834" y="0"/>
                </a:moveTo>
                <a:lnTo>
                  <a:pt x="9132434" y="0"/>
                </a:lnTo>
                <a:lnTo>
                  <a:pt x="9132434" y="6858000"/>
                </a:lnTo>
                <a:lnTo>
                  <a:pt x="0" y="6858000"/>
                </a:lnTo>
                <a:cubicBezTo>
                  <a:pt x="1225995" y="4769571"/>
                  <a:pt x="1890121" y="2653749"/>
                  <a:pt x="140834"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dirty="0">
              <a:solidFill>
                <a:prstClr val="white"/>
              </a:solidFill>
            </a:endParaRPr>
          </a:p>
        </p:txBody>
      </p:sp>
      <p:pic>
        <p:nvPicPr>
          <p:cNvPr id="17" name="Picture 10"/>
          <p:cNvPicPr>
            <a:picLocks noChangeAspect="1"/>
          </p:cNvPicPr>
          <p:nvPr userDrawn="1"/>
        </p:nvPicPr>
        <p:blipFill>
          <a:blip r:embed="rId3" cstate="email">
            <a:extLst>
              <a:ext uri="{28A0092B-C50C-407E-A947-70E740481C1C}">
                <a14:useLocalDpi xmlns:a14="http://schemas.microsoft.com/office/drawing/2010/main"/>
              </a:ext>
            </a:extLst>
          </a:blip>
          <a:srcRect l="22279" r="63603"/>
          <a:stretch>
            <a:fillRect/>
          </a:stretch>
        </p:blipFill>
        <p:spPr bwMode="auto">
          <a:xfrm>
            <a:off x="3435620" y="0"/>
            <a:ext cx="1290638"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7"/>
          <p:cNvPicPr>
            <a:picLocks noChangeAspect="1"/>
          </p:cNvPicPr>
          <p:nvPr userDrawn="1"/>
        </p:nvPicPr>
        <p:blipFill rotWithShape="1">
          <a:blip r:embed="rId4" cstate="hqprint">
            <a:extLst>
              <a:ext uri="{28A0092B-C50C-407E-A947-70E740481C1C}">
                <a14:useLocalDpi xmlns:a14="http://schemas.microsoft.com/office/drawing/2010/main"/>
              </a:ext>
            </a:extLst>
          </a:blip>
          <a:srcRect l="8790" t="34294" r="8357" b="34966"/>
          <a:stretch/>
        </p:blipFill>
        <p:spPr>
          <a:xfrm>
            <a:off x="4726258" y="4075688"/>
            <a:ext cx="4204382" cy="877437"/>
          </a:xfrm>
          <a:prstGeom prst="rect">
            <a:avLst/>
          </a:prstGeom>
        </p:spPr>
      </p:pic>
    </p:spTree>
    <p:extLst>
      <p:ext uri="{BB962C8B-B14F-4D97-AF65-F5344CB8AC3E}">
        <p14:creationId xmlns:p14="http://schemas.microsoft.com/office/powerpoint/2010/main" val="2257668915"/>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12_Title Blue Back">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l="14490" t="-185" r="25230" b="-1"/>
          <a:stretch/>
        </p:blipFill>
        <p:spPr>
          <a:xfrm>
            <a:off x="0" y="0"/>
            <a:ext cx="4649492" cy="5143500"/>
          </a:xfrm>
          <a:prstGeom prst="rect">
            <a:avLst/>
          </a:prstGeom>
          <a:ln>
            <a:noFill/>
          </a:ln>
        </p:spPr>
      </p:pic>
      <p:sp useBgFill="1">
        <p:nvSpPr>
          <p:cNvPr id="15" name="Rectangle 8"/>
          <p:cNvSpPr/>
          <p:nvPr/>
        </p:nvSpPr>
        <p:spPr>
          <a:xfrm>
            <a:off x="3780263" y="0"/>
            <a:ext cx="5423267" cy="5143500"/>
          </a:xfrm>
          <a:custGeom>
            <a:avLst/>
            <a:gdLst>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140834 w 9132434"/>
              <a:gd name="connsiteY0" fmla="*/ 0 h 6858000"/>
              <a:gd name="connsiteX1" fmla="*/ 9132434 w 9132434"/>
              <a:gd name="connsiteY1" fmla="*/ 0 h 6858000"/>
              <a:gd name="connsiteX2" fmla="*/ 9132434 w 9132434"/>
              <a:gd name="connsiteY2" fmla="*/ 6858000 h 6858000"/>
              <a:gd name="connsiteX3" fmla="*/ 0 w 9132434"/>
              <a:gd name="connsiteY3" fmla="*/ 6858000 h 6858000"/>
              <a:gd name="connsiteX4" fmla="*/ 140834 w 9132434"/>
              <a:gd name="connsiteY4" fmla="*/ 0 h 6858000"/>
              <a:gd name="connsiteX0" fmla="*/ 140834 w 9132434"/>
              <a:gd name="connsiteY0" fmla="*/ 0 h 6858000"/>
              <a:gd name="connsiteX1" fmla="*/ 9132434 w 9132434"/>
              <a:gd name="connsiteY1" fmla="*/ 0 h 6858000"/>
              <a:gd name="connsiteX2" fmla="*/ 9132434 w 9132434"/>
              <a:gd name="connsiteY2" fmla="*/ 6858000 h 6858000"/>
              <a:gd name="connsiteX3" fmla="*/ 0 w 9132434"/>
              <a:gd name="connsiteY3" fmla="*/ 6858000 h 6858000"/>
              <a:gd name="connsiteX4" fmla="*/ 140834 w 9132434"/>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32434" h="6858000">
                <a:moveTo>
                  <a:pt x="140834" y="0"/>
                </a:moveTo>
                <a:lnTo>
                  <a:pt x="9132434" y="0"/>
                </a:lnTo>
                <a:lnTo>
                  <a:pt x="9132434" y="6858000"/>
                </a:lnTo>
                <a:lnTo>
                  <a:pt x="0" y="6858000"/>
                </a:lnTo>
                <a:cubicBezTo>
                  <a:pt x="1225995" y="4769571"/>
                  <a:pt x="1890121" y="2653749"/>
                  <a:pt x="140834"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dirty="0">
              <a:solidFill>
                <a:prstClr val="white"/>
              </a:solidFill>
            </a:endParaRPr>
          </a:p>
        </p:txBody>
      </p:sp>
      <p:pic>
        <p:nvPicPr>
          <p:cNvPr id="10" name="Picture 10"/>
          <p:cNvPicPr>
            <a:picLocks noChangeAspect="1"/>
          </p:cNvPicPr>
          <p:nvPr/>
        </p:nvPicPr>
        <p:blipFill>
          <a:blip r:embed="rId3" cstate="email">
            <a:extLst>
              <a:ext uri="{28A0092B-C50C-407E-A947-70E740481C1C}">
                <a14:useLocalDpi xmlns:a14="http://schemas.microsoft.com/office/drawing/2010/main"/>
              </a:ext>
            </a:extLst>
          </a:blip>
          <a:srcRect l="22279" r="63603"/>
          <a:stretch>
            <a:fillRect/>
          </a:stretch>
        </p:blipFill>
        <p:spPr bwMode="auto">
          <a:xfrm>
            <a:off x="3435620" y="0"/>
            <a:ext cx="1290638"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p:cNvPicPr>
            <a:picLocks noChangeAspect="1"/>
          </p:cNvPicPr>
          <p:nvPr/>
        </p:nvPicPr>
        <p:blipFill rotWithShape="1">
          <a:blip r:embed="rId4" cstate="hqprint">
            <a:extLst>
              <a:ext uri="{28A0092B-C50C-407E-A947-70E740481C1C}">
                <a14:useLocalDpi xmlns:a14="http://schemas.microsoft.com/office/drawing/2010/main"/>
              </a:ext>
            </a:extLst>
          </a:blip>
          <a:srcRect l="8790" t="34294" r="8357" b="34966"/>
          <a:stretch/>
        </p:blipFill>
        <p:spPr bwMode="invGray">
          <a:xfrm>
            <a:off x="4726258" y="4075688"/>
            <a:ext cx="4204382" cy="877437"/>
          </a:xfrm>
          <a:prstGeom prst="rect">
            <a:avLst/>
          </a:prstGeom>
        </p:spPr>
      </p:pic>
      <p:sp>
        <p:nvSpPr>
          <p:cNvPr id="9" name="Title 1"/>
          <p:cNvSpPr>
            <a:spLocks noGrp="1"/>
          </p:cNvSpPr>
          <p:nvPr>
            <p:ph type="ctrTitle"/>
          </p:nvPr>
        </p:nvSpPr>
        <p:spPr>
          <a:xfrm>
            <a:off x="4670584" y="240760"/>
            <a:ext cx="4444460" cy="2391713"/>
          </a:xfrm>
        </p:spPr>
        <p:txBody>
          <a:bodyPr anchor="b">
            <a:normAutofit/>
          </a:bodyPr>
          <a:lstStyle>
            <a:lvl1pPr algn="l">
              <a:defRPr sz="3600">
                <a:solidFill>
                  <a:schemeClr val="bg1"/>
                </a:solidFill>
              </a:defRPr>
            </a:lvl1pPr>
          </a:lstStyle>
          <a:p>
            <a:r>
              <a:rPr lang="en-US"/>
              <a:t>Click to edit Master title style</a:t>
            </a:r>
            <a:endParaRPr lang="en-US" dirty="0"/>
          </a:p>
        </p:txBody>
      </p:sp>
      <p:sp>
        <p:nvSpPr>
          <p:cNvPr id="11" name="Subtitle 2"/>
          <p:cNvSpPr>
            <a:spLocks noGrp="1"/>
          </p:cNvSpPr>
          <p:nvPr>
            <p:ph type="subTitle" idx="1"/>
          </p:nvPr>
        </p:nvSpPr>
        <p:spPr>
          <a:xfrm>
            <a:off x="4677880" y="2716122"/>
            <a:ext cx="4444460" cy="318910"/>
          </a:xfrm>
        </p:spPr>
        <p:txBody>
          <a:bodyPr>
            <a:noAutofit/>
          </a:bodyPr>
          <a:lstStyle>
            <a:lvl1pPr marL="0" indent="0" algn="l">
              <a:buFont typeface="Arial" panose="020B0604020202020204" pitchFamily="34" charset="0"/>
              <a:buNone/>
              <a:defRPr sz="2000">
                <a:solidFill>
                  <a:schemeClr val="bg1"/>
                </a:solidFill>
              </a:defRPr>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lang="en-US"/>
              <a:t>Click to edit Master subtitle style</a:t>
            </a:r>
            <a:endParaRPr lang="en-US" dirty="0"/>
          </a:p>
        </p:txBody>
      </p:sp>
      <p:sp>
        <p:nvSpPr>
          <p:cNvPr id="13" name="Text Placeholder 11"/>
          <p:cNvSpPr>
            <a:spLocks noGrp="1"/>
          </p:cNvSpPr>
          <p:nvPr>
            <p:ph type="body" sz="quarter" idx="10"/>
          </p:nvPr>
        </p:nvSpPr>
        <p:spPr>
          <a:xfrm>
            <a:off x="4669064" y="3100389"/>
            <a:ext cx="4456143" cy="343204"/>
          </a:xfrm>
        </p:spPr>
        <p:txBody>
          <a:bodyPr>
            <a:noAutofit/>
          </a:bodyPr>
          <a:lstStyle>
            <a:lvl1pPr marL="0" indent="0" algn="l">
              <a:buFont typeface="Arial" panose="020B0604020202020204" pitchFamily="34" charset="0"/>
              <a:buNone/>
              <a:defRPr sz="1200" i="1" u="none">
                <a:solidFill>
                  <a:schemeClr val="bg1"/>
                </a:solidFill>
              </a:defRPr>
            </a:lvl1pPr>
            <a:lvl2pPr marL="257175" indent="0">
              <a:buNone/>
              <a:defRPr sz="900"/>
            </a:lvl2pPr>
            <a:lvl3pPr marL="514350" indent="0">
              <a:buNone/>
              <a:defRPr sz="788"/>
            </a:lvl3pPr>
            <a:lvl4pPr marL="771525" indent="0">
              <a:buNone/>
              <a:defRPr sz="675"/>
            </a:lvl4pPr>
            <a:lvl5pPr marL="1028700" indent="0">
              <a:buNone/>
              <a:defRPr sz="675"/>
            </a:lvl5pPr>
          </a:lstStyle>
          <a:p>
            <a:pPr lvl="0"/>
            <a:r>
              <a:rPr lang="en-US"/>
              <a:t>Edit Master text styles</a:t>
            </a:r>
          </a:p>
        </p:txBody>
      </p:sp>
    </p:spTree>
    <p:extLst>
      <p:ext uri="{BB962C8B-B14F-4D97-AF65-F5344CB8AC3E}">
        <p14:creationId xmlns:p14="http://schemas.microsoft.com/office/powerpoint/2010/main" val="364258662"/>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secHead" preserve="1">
  <p:cSld name="Section Header 1">
    <p:spTree>
      <p:nvGrpSpPr>
        <p:cNvPr id="1" name=""/>
        <p:cNvGrpSpPr/>
        <p:nvPr/>
      </p:nvGrpSpPr>
      <p:grpSpPr>
        <a:xfrm>
          <a:off x="0" y="0"/>
          <a:ext cx="0" cy="0"/>
          <a:chOff x="0" y="0"/>
          <a:chExt cx="0" cy="0"/>
        </a:xfrm>
      </p:grpSpPr>
      <p:pic>
        <p:nvPicPr>
          <p:cNvPr id="4" name="Picture 5"/>
          <p:cNvPicPr>
            <a:picLocks noChangeAspect="1"/>
          </p:cNvPicPr>
          <p:nvPr/>
        </p:nvPicPr>
        <p:blipFill rotWithShape="1">
          <a:blip r:embed="rId2" cstate="email">
            <a:extLst>
              <a:ext uri="{28A0092B-C50C-407E-A947-70E740481C1C}">
                <a14:useLocalDpi xmlns:a14="http://schemas.microsoft.com/office/drawing/2010/main"/>
              </a:ext>
            </a:extLst>
          </a:blip>
          <a:srcRect l="55862" r="4471"/>
          <a:stretch/>
        </p:blipFill>
        <p:spPr bwMode="hidden">
          <a:xfrm>
            <a:off x="5509260" y="0"/>
            <a:ext cx="362712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0" y="399520"/>
            <a:ext cx="9144000" cy="2139553"/>
          </a:xfrm>
        </p:spPr>
        <p:txBody>
          <a:bodyPr anchor="b">
            <a:normAutofit/>
          </a:bodyPr>
          <a:lstStyle>
            <a:lvl1pPr algn="ctr">
              <a:defRPr sz="3600"/>
            </a:lvl1pPr>
          </a:lstStyle>
          <a:p>
            <a:r>
              <a:rPr lang="en-US"/>
              <a:t>Click to edit Master title style</a:t>
            </a:r>
            <a:endParaRPr lang="en-US" dirty="0"/>
          </a:p>
        </p:txBody>
      </p:sp>
      <p:sp>
        <p:nvSpPr>
          <p:cNvPr id="3" name="Text Placeholder 2"/>
          <p:cNvSpPr>
            <a:spLocks noGrp="1"/>
          </p:cNvSpPr>
          <p:nvPr>
            <p:ph type="body" idx="1"/>
          </p:nvPr>
        </p:nvSpPr>
        <p:spPr>
          <a:xfrm>
            <a:off x="0" y="2559315"/>
            <a:ext cx="9144000" cy="1125140"/>
          </a:xfrm>
        </p:spPr>
        <p:txBody>
          <a:bodyPr>
            <a:normAutofit/>
          </a:bodyPr>
          <a:lstStyle>
            <a:lvl1pPr marL="0" indent="0" algn="ctr">
              <a:buNone/>
              <a:defRPr sz="1800">
                <a:solidFill>
                  <a:schemeClr val="bg1"/>
                </a:solidFill>
              </a:defRPr>
            </a:lvl1pPr>
            <a:lvl2pPr marL="257168" indent="0">
              <a:buNone/>
              <a:defRPr sz="1125">
                <a:solidFill>
                  <a:schemeClr val="tx1">
                    <a:tint val="75000"/>
                  </a:schemeClr>
                </a:solidFill>
              </a:defRPr>
            </a:lvl2pPr>
            <a:lvl3pPr marL="514337" indent="0">
              <a:buNone/>
              <a:defRPr sz="1013">
                <a:solidFill>
                  <a:schemeClr val="tx1">
                    <a:tint val="75000"/>
                  </a:schemeClr>
                </a:solidFill>
              </a:defRPr>
            </a:lvl3pPr>
            <a:lvl4pPr marL="771506" indent="0">
              <a:buNone/>
              <a:defRPr sz="900">
                <a:solidFill>
                  <a:schemeClr val="tx1">
                    <a:tint val="75000"/>
                  </a:schemeClr>
                </a:solidFill>
              </a:defRPr>
            </a:lvl4pPr>
            <a:lvl5pPr marL="1028675" indent="0">
              <a:buNone/>
              <a:defRPr sz="900">
                <a:solidFill>
                  <a:schemeClr val="tx1">
                    <a:tint val="75000"/>
                  </a:schemeClr>
                </a:solidFill>
              </a:defRPr>
            </a:lvl5pPr>
            <a:lvl6pPr marL="1285843" indent="0">
              <a:buNone/>
              <a:defRPr sz="900">
                <a:solidFill>
                  <a:schemeClr val="tx1">
                    <a:tint val="75000"/>
                  </a:schemeClr>
                </a:solidFill>
              </a:defRPr>
            </a:lvl6pPr>
            <a:lvl7pPr marL="1543012" indent="0">
              <a:buNone/>
              <a:defRPr sz="900">
                <a:solidFill>
                  <a:schemeClr val="tx1">
                    <a:tint val="75000"/>
                  </a:schemeClr>
                </a:solidFill>
              </a:defRPr>
            </a:lvl7pPr>
            <a:lvl8pPr marL="1800180" indent="0">
              <a:buNone/>
              <a:defRPr sz="900">
                <a:solidFill>
                  <a:schemeClr val="tx1">
                    <a:tint val="75000"/>
                  </a:schemeClr>
                </a:solidFill>
              </a:defRPr>
            </a:lvl8pPr>
            <a:lvl9pPr marL="2057348" indent="0">
              <a:buNone/>
              <a:defRPr sz="900">
                <a:solidFill>
                  <a:schemeClr val="tx1">
                    <a:tint val="75000"/>
                  </a:schemeClr>
                </a:solidFill>
              </a:defRPr>
            </a:lvl9pPr>
          </a:lstStyle>
          <a:p>
            <a:pPr lvl="0"/>
            <a:r>
              <a:rPr lang="en-US"/>
              <a:t>Edit Master text styles</a:t>
            </a:r>
          </a:p>
        </p:txBody>
      </p:sp>
      <p:pic>
        <p:nvPicPr>
          <p:cNvPr id="6" name="Picture 5"/>
          <p:cNvPicPr>
            <a:picLocks noChangeAspect="1"/>
          </p:cNvPicPr>
          <p:nvPr/>
        </p:nvPicPr>
        <p:blipFill rotWithShape="1">
          <a:blip r:embed="rId3" cstate="hqprint">
            <a:extLst>
              <a:ext uri="{28A0092B-C50C-407E-A947-70E740481C1C}">
                <a14:useLocalDpi xmlns:a14="http://schemas.microsoft.com/office/drawing/2010/main"/>
              </a:ext>
            </a:extLst>
          </a:blip>
          <a:srcRect l="8790" t="34294" r="8357" b="34966"/>
          <a:stretch/>
        </p:blipFill>
        <p:spPr bwMode="invGray">
          <a:xfrm>
            <a:off x="2513350" y="3817621"/>
            <a:ext cx="4163020" cy="868805"/>
          </a:xfrm>
          <a:prstGeom prst="rect">
            <a:avLst/>
          </a:prstGeom>
        </p:spPr>
      </p:pic>
      <p:pic>
        <p:nvPicPr>
          <p:cNvPr id="7" name="Picture 6"/>
          <p:cNvPicPr>
            <a:picLocks noChangeAspect="1"/>
          </p:cNvPicPr>
          <p:nvPr userDrawn="1"/>
        </p:nvPicPr>
        <p:blipFill rotWithShape="1">
          <a:blip r:embed="rId3" cstate="hqprint">
            <a:extLst>
              <a:ext uri="{28A0092B-C50C-407E-A947-70E740481C1C}">
                <a14:useLocalDpi xmlns:a14="http://schemas.microsoft.com/office/drawing/2010/main"/>
              </a:ext>
            </a:extLst>
          </a:blip>
          <a:srcRect l="8790" t="34294" r="8357" b="34966"/>
          <a:stretch/>
        </p:blipFill>
        <p:spPr>
          <a:xfrm>
            <a:off x="2513350" y="3817621"/>
            <a:ext cx="4163020" cy="868805"/>
          </a:xfrm>
          <a:prstGeom prst="rect">
            <a:avLst/>
          </a:prstGeom>
        </p:spPr>
      </p:pic>
    </p:spTree>
    <p:extLst>
      <p:ext uri="{BB962C8B-B14F-4D97-AF65-F5344CB8AC3E}">
        <p14:creationId xmlns:p14="http://schemas.microsoft.com/office/powerpoint/2010/main" val="1057558188"/>
      </p:ext>
    </p:extLst>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secHead" preserve="1">
  <p:cSld name="Section Header 2">
    <p:spTree>
      <p:nvGrpSpPr>
        <p:cNvPr id="1" name=""/>
        <p:cNvGrpSpPr/>
        <p:nvPr/>
      </p:nvGrpSpPr>
      <p:grpSpPr>
        <a:xfrm>
          <a:off x="0" y="0"/>
          <a:ext cx="0" cy="0"/>
          <a:chOff x="0" y="0"/>
          <a:chExt cx="0" cy="0"/>
        </a:xfrm>
      </p:grpSpPr>
      <p:sp>
        <p:nvSpPr>
          <p:cNvPr id="2" name="Title 1"/>
          <p:cNvSpPr>
            <a:spLocks noGrp="1"/>
          </p:cNvSpPr>
          <p:nvPr>
            <p:ph type="title"/>
          </p:nvPr>
        </p:nvSpPr>
        <p:spPr>
          <a:xfrm>
            <a:off x="0" y="399520"/>
            <a:ext cx="9144000" cy="2139553"/>
          </a:xfrm>
        </p:spPr>
        <p:txBody>
          <a:bodyPr anchor="b">
            <a:normAutofit/>
          </a:bodyPr>
          <a:lstStyle>
            <a:lvl1pPr algn="ctr">
              <a:defRPr sz="3600"/>
            </a:lvl1pPr>
          </a:lstStyle>
          <a:p>
            <a:r>
              <a:rPr lang="en-US"/>
              <a:t>Click to edit Master title style</a:t>
            </a:r>
            <a:endParaRPr lang="en-US" dirty="0"/>
          </a:p>
        </p:txBody>
      </p:sp>
      <p:sp>
        <p:nvSpPr>
          <p:cNvPr id="3" name="Text Placeholder 2"/>
          <p:cNvSpPr>
            <a:spLocks noGrp="1"/>
          </p:cNvSpPr>
          <p:nvPr>
            <p:ph type="body" idx="1"/>
          </p:nvPr>
        </p:nvSpPr>
        <p:spPr>
          <a:xfrm>
            <a:off x="0" y="2559315"/>
            <a:ext cx="9144000" cy="1125140"/>
          </a:xfrm>
        </p:spPr>
        <p:txBody>
          <a:bodyPr>
            <a:normAutofit/>
          </a:bodyPr>
          <a:lstStyle>
            <a:lvl1pPr marL="0" indent="0" algn="ctr">
              <a:buNone/>
              <a:defRPr sz="1800" i="0">
                <a:solidFill>
                  <a:schemeClr val="bg1"/>
                </a:solidFill>
              </a:defRPr>
            </a:lvl1pPr>
            <a:lvl2pPr marL="257168" indent="0">
              <a:buNone/>
              <a:defRPr sz="1125">
                <a:solidFill>
                  <a:schemeClr val="tx1">
                    <a:tint val="75000"/>
                  </a:schemeClr>
                </a:solidFill>
              </a:defRPr>
            </a:lvl2pPr>
            <a:lvl3pPr marL="514337" indent="0">
              <a:buNone/>
              <a:defRPr sz="1013">
                <a:solidFill>
                  <a:schemeClr val="tx1">
                    <a:tint val="75000"/>
                  </a:schemeClr>
                </a:solidFill>
              </a:defRPr>
            </a:lvl3pPr>
            <a:lvl4pPr marL="771506" indent="0">
              <a:buNone/>
              <a:defRPr sz="900">
                <a:solidFill>
                  <a:schemeClr val="tx1">
                    <a:tint val="75000"/>
                  </a:schemeClr>
                </a:solidFill>
              </a:defRPr>
            </a:lvl4pPr>
            <a:lvl5pPr marL="1028675" indent="0">
              <a:buNone/>
              <a:defRPr sz="900">
                <a:solidFill>
                  <a:schemeClr val="tx1">
                    <a:tint val="75000"/>
                  </a:schemeClr>
                </a:solidFill>
              </a:defRPr>
            </a:lvl5pPr>
            <a:lvl6pPr marL="1285843" indent="0">
              <a:buNone/>
              <a:defRPr sz="900">
                <a:solidFill>
                  <a:schemeClr val="tx1">
                    <a:tint val="75000"/>
                  </a:schemeClr>
                </a:solidFill>
              </a:defRPr>
            </a:lvl6pPr>
            <a:lvl7pPr marL="1543012" indent="0">
              <a:buNone/>
              <a:defRPr sz="900">
                <a:solidFill>
                  <a:schemeClr val="tx1">
                    <a:tint val="75000"/>
                  </a:schemeClr>
                </a:solidFill>
              </a:defRPr>
            </a:lvl7pPr>
            <a:lvl8pPr marL="1800180" indent="0">
              <a:buNone/>
              <a:defRPr sz="900">
                <a:solidFill>
                  <a:schemeClr val="tx1">
                    <a:tint val="75000"/>
                  </a:schemeClr>
                </a:solidFill>
              </a:defRPr>
            </a:lvl8pPr>
            <a:lvl9pPr marL="2057348" indent="0">
              <a:buNone/>
              <a:defRPr sz="900">
                <a:solidFill>
                  <a:schemeClr val="tx1">
                    <a:tint val="75000"/>
                  </a:schemeClr>
                </a:solidFill>
              </a:defRPr>
            </a:lvl9pPr>
          </a:lstStyle>
          <a:p>
            <a:pPr lvl="0"/>
            <a:r>
              <a:rPr lang="en-US"/>
              <a:t>Edit Master text styles</a:t>
            </a:r>
          </a:p>
        </p:txBody>
      </p:sp>
      <p:pic>
        <p:nvPicPr>
          <p:cNvPr id="5" name="Picture 4"/>
          <p:cNvPicPr>
            <a:picLocks noChangeAspect="1"/>
          </p:cNvPicPr>
          <p:nvPr/>
        </p:nvPicPr>
        <p:blipFill rotWithShape="1">
          <a:blip r:embed="rId2" cstate="hqprint">
            <a:extLst>
              <a:ext uri="{28A0092B-C50C-407E-A947-70E740481C1C}">
                <a14:useLocalDpi xmlns:a14="http://schemas.microsoft.com/office/drawing/2010/main"/>
              </a:ext>
            </a:extLst>
          </a:blip>
          <a:srcRect l="8790" t="34294" r="8357" b="34966"/>
          <a:stretch/>
        </p:blipFill>
        <p:spPr bwMode="invGray">
          <a:xfrm>
            <a:off x="2513350" y="3817621"/>
            <a:ext cx="4163020" cy="868805"/>
          </a:xfrm>
          <a:prstGeom prst="rect">
            <a:avLst/>
          </a:prstGeom>
        </p:spPr>
      </p:pic>
      <p:pic>
        <p:nvPicPr>
          <p:cNvPr id="6" name="Picture 5"/>
          <p:cNvPicPr>
            <a:picLocks noChangeAspect="1"/>
          </p:cNvPicPr>
          <p:nvPr userDrawn="1"/>
        </p:nvPicPr>
        <p:blipFill rotWithShape="1">
          <a:blip r:embed="rId2" cstate="hqprint">
            <a:extLst>
              <a:ext uri="{28A0092B-C50C-407E-A947-70E740481C1C}">
                <a14:useLocalDpi xmlns:a14="http://schemas.microsoft.com/office/drawing/2010/main"/>
              </a:ext>
            </a:extLst>
          </a:blip>
          <a:srcRect l="8790" t="34294" r="8357" b="34966"/>
          <a:stretch/>
        </p:blipFill>
        <p:spPr>
          <a:xfrm>
            <a:off x="2513350" y="3817621"/>
            <a:ext cx="4163020" cy="868805"/>
          </a:xfrm>
          <a:prstGeom prst="rect">
            <a:avLst/>
          </a:prstGeom>
        </p:spPr>
      </p:pic>
    </p:spTree>
    <p:extLst>
      <p:ext uri="{BB962C8B-B14F-4D97-AF65-F5344CB8AC3E}">
        <p14:creationId xmlns:p14="http://schemas.microsoft.com/office/powerpoint/2010/main" val="1449442222"/>
      </p:ext>
    </p:extLst>
  </p:cSld>
  <p:clrMapOvr>
    <a:masterClrMapping/>
  </p:clrMapOvr>
  <p:transition>
    <p:fade/>
  </p:transition>
  <p:extLst mod="1">
    <p:ext uri="{DCECCB84-F9BA-43D5-87BE-67443E8EF086}">
      <p15:sldGuideLst xmlns:p15="http://schemas.microsoft.com/office/powerpoint/2012/main">
        <p15:guide id="1" pos="288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200"/>
            </a:lvl1pPr>
          </a:lstStyle>
          <a:p>
            <a:r>
              <a:rPr lang="en-US"/>
              <a:t>Click to edit Master title style</a:t>
            </a:r>
            <a:endParaRPr lang="en-US" dirty="0"/>
          </a:p>
        </p:txBody>
      </p:sp>
      <p:sp>
        <p:nvSpPr>
          <p:cNvPr id="3" name="Content Placeholder 2"/>
          <p:cNvSpPr>
            <a:spLocks noGrp="1"/>
          </p:cNvSpPr>
          <p:nvPr>
            <p:ph idx="1"/>
          </p:nvPr>
        </p:nvSpPr>
        <p:spPr/>
        <p:txBody>
          <a:bodyPr>
            <a:normAutofit/>
          </a:bodyPr>
          <a:lstStyle>
            <a:lvl1pPr marL="174625" indent="-174625">
              <a:spcBef>
                <a:spcPts val="0"/>
              </a:spcBef>
              <a:spcAft>
                <a:spcPts val="900"/>
              </a:spcAft>
              <a:buClr>
                <a:schemeClr val="accent6">
                  <a:lumMod val="60000"/>
                  <a:lumOff val="40000"/>
                </a:schemeClr>
              </a:buClr>
              <a:buFont typeface="Arial" panose="020B0604020202020204" pitchFamily="34" charset="0"/>
              <a:buChar char="•"/>
              <a:defRPr sz="2400"/>
            </a:lvl1pPr>
            <a:lvl2pPr marL="400050" indent="-142875">
              <a:spcBef>
                <a:spcPts val="0"/>
              </a:spcBef>
              <a:spcAft>
                <a:spcPts val="900"/>
              </a:spcAft>
              <a:buClr>
                <a:schemeClr val="accent6">
                  <a:lumMod val="60000"/>
                  <a:lumOff val="40000"/>
                </a:schemeClr>
              </a:buClr>
              <a:buFont typeface="Arial" panose="020B0604020202020204" pitchFamily="34" charset="0"/>
              <a:buChar char="•"/>
              <a:defRPr sz="2000"/>
            </a:lvl2pPr>
            <a:lvl3pPr marL="642922" indent="-128585">
              <a:spcBef>
                <a:spcPts val="0"/>
              </a:spcBef>
              <a:spcAft>
                <a:spcPts val="900"/>
              </a:spcAft>
              <a:buClr>
                <a:schemeClr val="accent6">
                  <a:lumMod val="60000"/>
                  <a:lumOff val="40000"/>
                </a:schemeClr>
              </a:buClr>
              <a:buFont typeface="Arial" panose="020B0604020202020204" pitchFamily="34" charset="0"/>
              <a:buChar char="•"/>
              <a:defRPr sz="1400"/>
            </a:lvl3pPr>
            <a:lvl4pPr marL="900091" indent="-128585">
              <a:spcBef>
                <a:spcPts val="0"/>
              </a:spcBef>
              <a:spcAft>
                <a:spcPts val="900"/>
              </a:spcAft>
              <a:buClr>
                <a:schemeClr val="accent6">
                  <a:lumMod val="60000"/>
                  <a:lumOff val="40000"/>
                </a:schemeClr>
              </a:buClr>
              <a:buFont typeface="Arial" panose="020B0604020202020204" pitchFamily="34" charset="0"/>
              <a:buChar char="•"/>
              <a:defRPr sz="1400"/>
            </a:lvl4pPr>
            <a:lvl5pPr marL="1157259" indent="-128585">
              <a:spcBef>
                <a:spcPts val="0"/>
              </a:spcBef>
              <a:spcAft>
                <a:spcPts val="900"/>
              </a:spcAft>
              <a:buClr>
                <a:schemeClr val="accent6">
                  <a:lumMod val="60000"/>
                  <a:lumOff val="40000"/>
                </a:schemeClr>
              </a:buClr>
              <a:buFont typeface="Arial" panose="020B0604020202020204" pitchFamily="34" charset="0"/>
              <a:buChar char="•"/>
              <a:defRPr sz="14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25409173"/>
      </p:ext>
    </p:extLst>
  </p:cSld>
  <p:clrMapOvr>
    <a:masterClrMapping/>
  </p:clrMapOvr>
  <p:transition>
    <p:fade/>
  </p:transition>
  <p:extLst>
    <p:ext uri="{DCECCB84-F9BA-43D5-87BE-67443E8EF086}">
      <p15:sldGuideLst xmlns:p15="http://schemas.microsoft.com/office/powerpoint/2012/main">
        <p15:guide id="1" pos="2880" userDrawn="1">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17899" y="1216819"/>
            <a:ext cx="4196953" cy="3418681"/>
          </a:xfrm>
        </p:spPr>
        <p:txBody>
          <a:bodyPr/>
          <a:lstStyle>
            <a:lvl1pPr marL="174625" indent="-174625">
              <a:buClr>
                <a:schemeClr val="bg1">
                  <a:lumMod val="50000"/>
                </a:schemeClr>
              </a:buClr>
              <a:buFont typeface="Arial" panose="020B0604020202020204" pitchFamily="34" charset="0"/>
              <a:buChar char="•"/>
              <a:defRPr/>
            </a:lvl1pPr>
            <a:lvl2pPr marL="385754" indent="-128585">
              <a:buClr>
                <a:schemeClr val="bg1">
                  <a:lumMod val="50000"/>
                </a:schemeClr>
              </a:buClr>
              <a:buFont typeface="Arial" panose="020B0604020202020204" pitchFamily="34" charset="0"/>
              <a:buChar char="•"/>
              <a:defRPr/>
            </a:lvl2pPr>
            <a:lvl3pPr marL="642922" indent="-128585">
              <a:buClr>
                <a:schemeClr val="bg1">
                  <a:lumMod val="50000"/>
                </a:schemeClr>
              </a:buClr>
              <a:buFont typeface="Arial" panose="020B0604020202020204" pitchFamily="34" charset="0"/>
              <a:buChar char="•"/>
              <a:defRPr/>
            </a:lvl3pPr>
            <a:lvl4pPr marL="900091" indent="-128585">
              <a:buClr>
                <a:schemeClr val="bg1">
                  <a:lumMod val="50000"/>
                </a:schemeClr>
              </a:buClr>
              <a:buFont typeface="Arial" panose="020B0604020202020204" pitchFamily="34" charset="0"/>
              <a:buChar char="•"/>
              <a:defRPr/>
            </a:lvl4pPr>
            <a:lvl5pPr marL="1157259" indent="-128585">
              <a:buClr>
                <a:schemeClr val="bg1">
                  <a:lumMod val="50000"/>
                </a:schemeClr>
              </a:buClr>
              <a:buFont typeface="Arial" panose="020B0604020202020204" pitchFamily="34" charset="0"/>
              <a:buChar cha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1" y="1216819"/>
            <a:ext cx="4244579" cy="3418681"/>
          </a:xfrm>
        </p:spPr>
        <p:txBody>
          <a:bodyPr/>
          <a:lstStyle>
            <a:lvl1pPr marL="174625" indent="-174625">
              <a:buClr>
                <a:schemeClr val="bg1">
                  <a:lumMod val="50000"/>
                </a:schemeClr>
              </a:buClr>
              <a:buFont typeface="Arial" panose="020B0604020202020204" pitchFamily="34" charset="0"/>
              <a:buChar char="•"/>
              <a:defRPr/>
            </a:lvl1pPr>
            <a:lvl2pPr marL="385754" indent="-128585">
              <a:buClr>
                <a:schemeClr val="bg1">
                  <a:lumMod val="50000"/>
                </a:schemeClr>
              </a:buClr>
              <a:buFont typeface="Arial" panose="020B0604020202020204" pitchFamily="34" charset="0"/>
              <a:buChar char="•"/>
              <a:defRPr/>
            </a:lvl2pPr>
            <a:lvl3pPr marL="642922" indent="-128585">
              <a:buClr>
                <a:schemeClr val="bg1">
                  <a:lumMod val="50000"/>
                </a:schemeClr>
              </a:buClr>
              <a:buFont typeface="Arial" panose="020B0604020202020204" pitchFamily="34" charset="0"/>
              <a:buChar char="•"/>
              <a:defRPr/>
            </a:lvl3pPr>
            <a:lvl4pPr marL="900091" indent="-128585">
              <a:buClr>
                <a:schemeClr val="bg1">
                  <a:lumMod val="50000"/>
                </a:schemeClr>
              </a:buClr>
              <a:buFont typeface="Arial" panose="020B0604020202020204" pitchFamily="34" charset="0"/>
              <a:buChar char="•"/>
              <a:defRPr/>
            </a:lvl4pPr>
            <a:lvl5pPr marL="1157259" indent="-128585">
              <a:buClr>
                <a:schemeClr val="bg1">
                  <a:lumMod val="50000"/>
                </a:schemeClr>
              </a:buClr>
              <a:buFont typeface="Arial" panose="020B0604020202020204" pitchFamily="34" charset="0"/>
              <a:buChar cha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74614199"/>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15469" y="1184672"/>
            <a:ext cx="4182714" cy="617934"/>
          </a:xfrm>
        </p:spPr>
        <p:txBody>
          <a:bodyPr anchor="b">
            <a:noAutofit/>
          </a:bodyPr>
          <a:lstStyle>
            <a:lvl1pPr marL="0" indent="0">
              <a:buNone/>
              <a:defRPr sz="2400" b="1"/>
            </a:lvl1pPr>
            <a:lvl2pPr marL="257168" indent="0">
              <a:buNone/>
              <a:defRPr sz="1125" b="1"/>
            </a:lvl2pPr>
            <a:lvl3pPr marL="514337" indent="0">
              <a:buNone/>
              <a:defRPr sz="1013" b="1"/>
            </a:lvl3pPr>
            <a:lvl4pPr marL="771506" indent="0">
              <a:buNone/>
              <a:defRPr sz="900" b="1"/>
            </a:lvl4pPr>
            <a:lvl5pPr marL="1028675" indent="0">
              <a:buNone/>
              <a:defRPr sz="900" b="1"/>
            </a:lvl5pPr>
            <a:lvl6pPr marL="1285843" indent="0">
              <a:buNone/>
              <a:defRPr sz="900" b="1"/>
            </a:lvl6pPr>
            <a:lvl7pPr marL="1543012" indent="0">
              <a:buNone/>
              <a:defRPr sz="900" b="1"/>
            </a:lvl7pPr>
            <a:lvl8pPr marL="1800180" indent="0">
              <a:buNone/>
              <a:defRPr sz="900" b="1"/>
            </a:lvl8pPr>
            <a:lvl9pPr marL="2057348" indent="0">
              <a:buNone/>
              <a:defRPr sz="900" b="1"/>
            </a:lvl9pPr>
          </a:lstStyle>
          <a:p>
            <a:pPr lvl="0"/>
            <a:r>
              <a:rPr lang="en-US"/>
              <a:t>Edit Master text styles</a:t>
            </a:r>
          </a:p>
        </p:txBody>
      </p:sp>
      <p:sp>
        <p:nvSpPr>
          <p:cNvPr id="4" name="Content Placeholder 3"/>
          <p:cNvSpPr>
            <a:spLocks noGrp="1"/>
          </p:cNvSpPr>
          <p:nvPr>
            <p:ph sz="half" idx="2"/>
          </p:nvPr>
        </p:nvSpPr>
        <p:spPr>
          <a:xfrm>
            <a:off x="315469" y="1802606"/>
            <a:ext cx="4182714" cy="2763441"/>
          </a:xfrm>
        </p:spPr>
        <p:txBody>
          <a:bodyPr>
            <a:normAutofit/>
          </a:bodyPr>
          <a:lstStyle>
            <a:lvl1pPr marL="174625" indent="-174625">
              <a:buClr>
                <a:schemeClr val="bg1">
                  <a:lumMod val="50000"/>
                </a:schemeClr>
              </a:buClr>
              <a:buFont typeface="Arial" panose="020B0604020202020204" pitchFamily="34" charset="0"/>
              <a:buChar char="•"/>
              <a:defRPr sz="2400"/>
            </a:lvl1pPr>
            <a:lvl2pPr marL="385754" indent="-128585">
              <a:buClr>
                <a:schemeClr val="bg1">
                  <a:lumMod val="50000"/>
                </a:schemeClr>
              </a:buClr>
              <a:buFont typeface="Arial" panose="020B0604020202020204" pitchFamily="34" charset="0"/>
              <a:buChar char="•"/>
              <a:defRPr sz="2000"/>
            </a:lvl2pPr>
            <a:lvl3pPr marL="642922" indent="-128585">
              <a:buClr>
                <a:schemeClr val="bg1">
                  <a:lumMod val="50000"/>
                </a:schemeClr>
              </a:buClr>
              <a:buFont typeface="Arial" panose="020B0604020202020204" pitchFamily="34" charset="0"/>
              <a:buChar char="•"/>
              <a:defRPr sz="1400"/>
            </a:lvl3pPr>
            <a:lvl4pPr marL="900091" indent="-128585">
              <a:buClr>
                <a:schemeClr val="bg1">
                  <a:lumMod val="50000"/>
                </a:schemeClr>
              </a:buClr>
              <a:buFont typeface="Arial" panose="020B0604020202020204" pitchFamily="34" charset="0"/>
              <a:buChar char="•"/>
              <a:defRPr sz="1400"/>
            </a:lvl4pPr>
            <a:lvl5pPr marL="1157259" indent="-128585">
              <a:buClr>
                <a:schemeClr val="bg1">
                  <a:lumMod val="50000"/>
                </a:schemeClr>
              </a:buClr>
              <a:buFont typeface="Arial" panose="020B0604020202020204" pitchFamily="34" charset="0"/>
              <a:buChar char="•"/>
              <a:defRPr sz="14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184672"/>
            <a:ext cx="4322344" cy="617934"/>
          </a:xfrm>
        </p:spPr>
        <p:txBody>
          <a:bodyPr anchor="b">
            <a:noAutofit/>
          </a:bodyPr>
          <a:lstStyle>
            <a:lvl1pPr marL="0" indent="0">
              <a:buNone/>
              <a:defRPr sz="2400" b="1"/>
            </a:lvl1pPr>
            <a:lvl2pPr marL="257168" indent="0">
              <a:buNone/>
              <a:defRPr sz="1125" b="1"/>
            </a:lvl2pPr>
            <a:lvl3pPr marL="514337" indent="0">
              <a:buNone/>
              <a:defRPr sz="1013" b="1"/>
            </a:lvl3pPr>
            <a:lvl4pPr marL="771506" indent="0">
              <a:buNone/>
              <a:defRPr sz="900" b="1"/>
            </a:lvl4pPr>
            <a:lvl5pPr marL="1028675" indent="0">
              <a:buNone/>
              <a:defRPr sz="900" b="1"/>
            </a:lvl5pPr>
            <a:lvl6pPr marL="1285843" indent="0">
              <a:buNone/>
              <a:defRPr sz="900" b="1"/>
            </a:lvl6pPr>
            <a:lvl7pPr marL="1543012" indent="0">
              <a:buNone/>
              <a:defRPr sz="900" b="1"/>
            </a:lvl7pPr>
            <a:lvl8pPr marL="1800180" indent="0">
              <a:buNone/>
              <a:defRPr sz="900" b="1"/>
            </a:lvl8pPr>
            <a:lvl9pPr marL="2057348" indent="0">
              <a:buNone/>
              <a:defRPr sz="900" b="1"/>
            </a:lvl9pPr>
          </a:lstStyle>
          <a:p>
            <a:pPr lvl="0"/>
            <a:r>
              <a:rPr lang="en-US"/>
              <a:t>Edit Master text styles</a:t>
            </a:r>
          </a:p>
        </p:txBody>
      </p:sp>
      <p:sp>
        <p:nvSpPr>
          <p:cNvPr id="6" name="Content Placeholder 5"/>
          <p:cNvSpPr>
            <a:spLocks noGrp="1"/>
          </p:cNvSpPr>
          <p:nvPr>
            <p:ph sz="quarter" idx="4"/>
          </p:nvPr>
        </p:nvSpPr>
        <p:spPr>
          <a:xfrm>
            <a:off x="4629150" y="1802606"/>
            <a:ext cx="4322344" cy="2763441"/>
          </a:xfrm>
        </p:spPr>
        <p:txBody>
          <a:bodyPr>
            <a:normAutofit/>
          </a:bodyPr>
          <a:lstStyle>
            <a:lvl1pPr marL="174625" indent="-174625">
              <a:buClr>
                <a:schemeClr val="bg1">
                  <a:lumMod val="50000"/>
                </a:schemeClr>
              </a:buClr>
              <a:buFont typeface="Arial" panose="020B0604020202020204" pitchFamily="34" charset="0"/>
              <a:buChar char="•"/>
              <a:defRPr sz="2400"/>
            </a:lvl1pPr>
            <a:lvl2pPr marL="385754" indent="-128585">
              <a:buClr>
                <a:schemeClr val="bg1">
                  <a:lumMod val="50000"/>
                </a:schemeClr>
              </a:buClr>
              <a:buFont typeface="Arial" panose="020B0604020202020204" pitchFamily="34" charset="0"/>
              <a:buChar char="•"/>
              <a:defRPr sz="2000"/>
            </a:lvl2pPr>
            <a:lvl3pPr marL="642922" indent="-128585">
              <a:buClr>
                <a:schemeClr val="bg1">
                  <a:lumMod val="50000"/>
                </a:schemeClr>
              </a:buClr>
              <a:buFont typeface="Arial" panose="020B0604020202020204" pitchFamily="34" charset="0"/>
              <a:buChar char="•"/>
              <a:defRPr sz="1400"/>
            </a:lvl3pPr>
            <a:lvl4pPr marL="900091" indent="-128585">
              <a:buClr>
                <a:schemeClr val="bg1">
                  <a:lumMod val="50000"/>
                </a:schemeClr>
              </a:buClr>
              <a:buFont typeface="Arial" panose="020B0604020202020204" pitchFamily="34" charset="0"/>
              <a:buChar char="•"/>
              <a:defRPr sz="1400"/>
            </a:lvl4pPr>
            <a:lvl5pPr marL="1157259" indent="-128585">
              <a:buClr>
                <a:schemeClr val="bg1">
                  <a:lumMod val="50000"/>
                </a:schemeClr>
              </a:buClr>
              <a:buFont typeface="Arial" panose="020B0604020202020204" pitchFamily="34" charset="0"/>
              <a:buChar char="•"/>
              <a:defRPr sz="14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itle 6"/>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264050381"/>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3231914892"/>
      </p:ext>
    </p:extLst>
  </p:cSld>
  <p:clrMapOvr>
    <a:masterClrMapping/>
  </p:clrMapOvr>
  <p:transition>
    <p:fade/>
  </p:transition>
  <p:extLst mod="1">
    <p:ext uri="{DCECCB84-F9BA-43D5-87BE-67443E8EF086}">
      <p15:sldGuideLst xmlns:p15="http://schemas.microsoft.com/office/powerpoint/2012/main">
        <p15:guide id="1" pos="4512">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377116146"/>
      </p:ext>
    </p:extLst>
  </p:cSld>
  <p:clrMapOvr>
    <a:masterClrMapping/>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Left photo white">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bwMode="auto">
          <a:xfrm>
            <a:off x="0" y="0"/>
            <a:ext cx="461941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8"/>
          <p:cNvSpPr/>
          <p:nvPr/>
        </p:nvSpPr>
        <p:spPr>
          <a:xfrm>
            <a:off x="2459831" y="0"/>
            <a:ext cx="6743700" cy="5143500"/>
          </a:xfrm>
          <a:custGeom>
            <a:avLst/>
            <a:gdLst>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91600" h="6858000">
                <a:moveTo>
                  <a:pt x="0" y="0"/>
                </a:moveTo>
                <a:lnTo>
                  <a:pt x="8991600" y="0"/>
                </a:lnTo>
                <a:lnTo>
                  <a:pt x="8991600" y="6858000"/>
                </a:lnTo>
                <a:lnTo>
                  <a:pt x="0" y="6858000"/>
                </a:lnTo>
                <a:cubicBezTo>
                  <a:pt x="437322" y="5695122"/>
                  <a:pt x="1749287" y="2653749"/>
                  <a:pt x="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1800" dirty="0">
              <a:solidFill>
                <a:prstClr val="white"/>
              </a:solidFill>
            </a:endParaRPr>
          </a:p>
        </p:txBody>
      </p:sp>
      <p:pic>
        <p:nvPicPr>
          <p:cNvPr id="5" name="Picture 10"/>
          <p:cNvPicPr>
            <a:picLocks noChangeAspect="1"/>
          </p:cNvPicPr>
          <p:nvPr/>
        </p:nvPicPr>
        <p:blipFill>
          <a:blip r:embed="rId3" cstate="email">
            <a:extLst>
              <a:ext uri="{28A0092B-C50C-407E-A947-70E740481C1C}">
                <a14:useLocalDpi xmlns:a14="http://schemas.microsoft.com/office/drawing/2010/main"/>
              </a:ext>
            </a:extLst>
          </a:blip>
          <a:srcRect l="22279" r="63603"/>
          <a:stretch>
            <a:fillRect/>
          </a:stretch>
        </p:blipFill>
        <p:spPr bwMode="auto">
          <a:xfrm>
            <a:off x="2075260" y="0"/>
            <a:ext cx="1290638"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a:off x="8632824" y="4666971"/>
            <a:ext cx="404813" cy="389614"/>
          </a:xfrm>
          <a:prstGeom prst="rect">
            <a:avLst/>
          </a:prstGeom>
        </p:spPr>
      </p:pic>
      <p:pic>
        <p:nvPicPr>
          <p:cNvPr id="8" name="Picture 7"/>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bwMode="auto">
          <a:xfrm>
            <a:off x="0" y="0"/>
            <a:ext cx="461941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p:cNvPicPr>
            <a:picLocks noChangeAspect="1"/>
          </p:cNvPicPr>
          <p:nvPr userDrawn="1"/>
        </p:nvPicPr>
        <p:blipFill rotWithShape="1">
          <a:blip r:embed="rId4" cstate="hqprint">
            <a:extLst>
              <a:ext uri="{28A0092B-C50C-407E-A947-70E740481C1C}">
                <a14:useLocalDpi xmlns:a14="http://schemas.microsoft.com/office/drawing/2010/main"/>
              </a:ext>
            </a:extLst>
          </a:blip>
          <a:srcRect/>
          <a:stretch/>
        </p:blipFill>
        <p:spPr>
          <a:xfrm>
            <a:off x="8632824" y="4666971"/>
            <a:ext cx="404813" cy="389614"/>
          </a:xfrm>
          <a:prstGeom prst="rect">
            <a:avLst/>
          </a:prstGeom>
        </p:spPr>
      </p:pic>
    </p:spTree>
    <p:extLst>
      <p:ext uri="{BB962C8B-B14F-4D97-AF65-F5344CB8AC3E}">
        <p14:creationId xmlns:p14="http://schemas.microsoft.com/office/powerpoint/2010/main" val="2892385792"/>
      </p:ext>
    </p:extLst>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right photo blue">
    <p:bg>
      <p:bgPr>
        <a:gradFill rotWithShape="1">
          <a:gsLst>
            <a:gs pos="0">
              <a:srgbClr val="32A3FF"/>
            </a:gs>
            <a:gs pos="71001">
              <a:srgbClr val="002E55"/>
            </a:gs>
            <a:gs pos="100000">
              <a:srgbClr val="002E55"/>
            </a:gs>
          </a:gsLst>
          <a:lin ang="18900000" scaled="1"/>
        </a:gradFill>
        <a:effectLst/>
      </p:bgPr>
    </p:bg>
    <p:spTree>
      <p:nvGrpSpPr>
        <p:cNvPr id="1" name=""/>
        <p:cNvGrpSpPr/>
        <p:nvPr/>
      </p:nvGrpSpPr>
      <p:grpSpPr>
        <a:xfrm>
          <a:off x="0" y="0"/>
          <a:ext cx="0" cy="0"/>
          <a:chOff x="0" y="0"/>
          <a:chExt cx="0" cy="0"/>
        </a:xfrm>
      </p:grpSpPr>
      <p:pic>
        <p:nvPicPr>
          <p:cNvPr id="2" name="Picture 5"/>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bwMode="auto">
          <a:xfrm>
            <a:off x="4524591" y="0"/>
            <a:ext cx="461941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useBgFill="1">
        <p:nvSpPr>
          <p:cNvPr id="3" name="Rectangle 8"/>
          <p:cNvSpPr/>
          <p:nvPr/>
        </p:nvSpPr>
        <p:spPr>
          <a:xfrm flipH="1">
            <a:off x="0" y="0"/>
            <a:ext cx="6743700" cy="5143500"/>
          </a:xfrm>
          <a:custGeom>
            <a:avLst/>
            <a:gdLst>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 name="connsiteX0" fmla="*/ 0 w 8991600"/>
              <a:gd name="connsiteY0" fmla="*/ 0 h 6858000"/>
              <a:gd name="connsiteX1" fmla="*/ 8991600 w 8991600"/>
              <a:gd name="connsiteY1" fmla="*/ 0 h 6858000"/>
              <a:gd name="connsiteX2" fmla="*/ 8991600 w 8991600"/>
              <a:gd name="connsiteY2" fmla="*/ 6858000 h 6858000"/>
              <a:gd name="connsiteX3" fmla="*/ 0 w 8991600"/>
              <a:gd name="connsiteY3" fmla="*/ 6858000 h 6858000"/>
              <a:gd name="connsiteX4" fmla="*/ 0 w 8991600"/>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91600" h="6858000">
                <a:moveTo>
                  <a:pt x="0" y="0"/>
                </a:moveTo>
                <a:lnTo>
                  <a:pt x="8991600" y="0"/>
                </a:lnTo>
                <a:lnTo>
                  <a:pt x="8991600" y="6858000"/>
                </a:lnTo>
                <a:lnTo>
                  <a:pt x="0" y="6858000"/>
                </a:lnTo>
                <a:cubicBezTo>
                  <a:pt x="437322" y="5695122"/>
                  <a:pt x="1749287" y="2653749"/>
                  <a:pt x="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1800" dirty="0">
              <a:solidFill>
                <a:prstClr val="white"/>
              </a:solidFill>
            </a:endParaRPr>
          </a:p>
        </p:txBody>
      </p:sp>
      <p:pic>
        <p:nvPicPr>
          <p:cNvPr id="4" name="Picture 9"/>
          <p:cNvPicPr>
            <a:picLocks noChangeAspect="1"/>
          </p:cNvPicPr>
          <p:nvPr/>
        </p:nvPicPr>
        <p:blipFill>
          <a:blip r:embed="rId3" cstate="email">
            <a:extLst>
              <a:ext uri="{28A0092B-C50C-407E-A947-70E740481C1C}">
                <a14:useLocalDpi xmlns:a14="http://schemas.microsoft.com/office/drawing/2010/main"/>
              </a:ext>
            </a:extLst>
          </a:blip>
          <a:srcRect l="22279" r="63603"/>
          <a:stretch>
            <a:fillRect/>
          </a:stretch>
        </p:blipFill>
        <p:spPr bwMode="auto">
          <a:xfrm flipH="1">
            <a:off x="5897167" y="0"/>
            <a:ext cx="1290638"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bwMode="invGray">
          <a:xfrm>
            <a:off x="105273" y="4666971"/>
            <a:ext cx="404813" cy="389614"/>
          </a:xfrm>
          <a:prstGeom prst="rect">
            <a:avLst/>
          </a:prstGeom>
        </p:spPr>
      </p:pic>
      <p:pic>
        <p:nvPicPr>
          <p:cNvPr id="7" name="Picture 6"/>
          <p:cNvPicPr>
            <a:picLocks noChangeAspect="1"/>
          </p:cNvPicPr>
          <p:nvPr userDrawn="1"/>
        </p:nvPicPr>
        <p:blipFill rotWithShape="1">
          <a:blip r:embed="rId4" cstate="hqprint">
            <a:extLst>
              <a:ext uri="{28A0092B-C50C-407E-A947-70E740481C1C}">
                <a14:useLocalDpi xmlns:a14="http://schemas.microsoft.com/office/drawing/2010/main"/>
              </a:ext>
            </a:extLst>
          </a:blip>
          <a:srcRect/>
          <a:stretch/>
        </p:blipFill>
        <p:spPr>
          <a:xfrm>
            <a:off x="105273" y="4666971"/>
            <a:ext cx="404813" cy="389614"/>
          </a:xfrm>
          <a:prstGeom prst="rect">
            <a:avLst/>
          </a:prstGeom>
        </p:spPr>
      </p:pic>
    </p:spTree>
    <p:extLst>
      <p:ext uri="{BB962C8B-B14F-4D97-AF65-F5344CB8AC3E}">
        <p14:creationId xmlns:p14="http://schemas.microsoft.com/office/powerpoint/2010/main" val="2816053036"/>
      </p:ext>
    </p:extLst>
  </p:cSld>
  <p:clrMapOvr>
    <a:masterClrMapping/>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RedSideBar_Title and Content">
    <p:spTree>
      <p:nvGrpSpPr>
        <p:cNvPr id="1" name=""/>
        <p:cNvGrpSpPr/>
        <p:nvPr/>
      </p:nvGrpSpPr>
      <p:grpSpPr>
        <a:xfrm>
          <a:off x="0" y="0"/>
          <a:ext cx="0" cy="0"/>
          <a:chOff x="0" y="0"/>
          <a:chExt cx="0" cy="0"/>
        </a:xfrm>
      </p:grpSpPr>
      <p:pic>
        <p:nvPicPr>
          <p:cNvPr id="4" name="Picture 5"/>
          <p:cNvPicPr>
            <a:picLocks noChangeAspect="1"/>
          </p:cNvPicPr>
          <p:nvPr/>
        </p:nvPicPr>
        <p:blipFill>
          <a:blip r:embed="rId2" cstate="hqprint">
            <a:extLst>
              <a:ext uri="{28A0092B-C50C-407E-A947-70E740481C1C}">
                <a14:useLocalDpi xmlns:a14="http://schemas.microsoft.com/office/drawing/2010/main"/>
              </a:ext>
            </a:extLst>
          </a:blip>
          <a:srcRect/>
          <a:stretch>
            <a:fillRect/>
          </a:stretch>
        </p:blipFill>
        <p:spPr bwMode="hidden">
          <a:xfrm>
            <a:off x="-14288" y="0"/>
            <a:ext cx="2357438"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lvl1pPr marL="174625" indent="-174625">
              <a:spcBef>
                <a:spcPts val="0"/>
              </a:spcBef>
              <a:spcAft>
                <a:spcPts val="675"/>
              </a:spcAft>
              <a:buClr>
                <a:schemeClr val="accent6">
                  <a:lumMod val="60000"/>
                  <a:lumOff val="40000"/>
                </a:schemeClr>
              </a:buClr>
              <a:buFont typeface="Arial" panose="020B0604020202020204" pitchFamily="34" charset="0"/>
              <a:buChar char="•"/>
              <a:defRPr/>
            </a:lvl1pPr>
            <a:lvl2pPr marL="385754" indent="-128585">
              <a:spcBef>
                <a:spcPts val="0"/>
              </a:spcBef>
              <a:spcAft>
                <a:spcPts val="675"/>
              </a:spcAft>
              <a:buClr>
                <a:schemeClr val="accent6">
                  <a:lumMod val="60000"/>
                  <a:lumOff val="40000"/>
                </a:schemeClr>
              </a:buClr>
              <a:buFont typeface="Arial" panose="020B0604020202020204" pitchFamily="34" charset="0"/>
              <a:buChar char="•"/>
              <a:defRPr/>
            </a:lvl2pPr>
            <a:lvl3pPr marL="642922" indent="-128585">
              <a:spcBef>
                <a:spcPts val="0"/>
              </a:spcBef>
              <a:spcAft>
                <a:spcPts val="675"/>
              </a:spcAft>
              <a:buClr>
                <a:schemeClr val="accent6">
                  <a:lumMod val="60000"/>
                  <a:lumOff val="40000"/>
                </a:schemeClr>
              </a:buClr>
              <a:buFont typeface="Arial" panose="020B0604020202020204" pitchFamily="34" charset="0"/>
              <a:buChar char="•"/>
              <a:defRPr/>
            </a:lvl3pPr>
            <a:lvl4pPr marL="900091" indent="-128585">
              <a:spcBef>
                <a:spcPts val="0"/>
              </a:spcBef>
              <a:spcAft>
                <a:spcPts val="675"/>
              </a:spcAft>
              <a:buClr>
                <a:schemeClr val="accent6">
                  <a:lumMod val="60000"/>
                  <a:lumOff val="40000"/>
                </a:schemeClr>
              </a:buClr>
              <a:buFont typeface="Arial" panose="020B0604020202020204" pitchFamily="34" charset="0"/>
              <a:buChar char="•"/>
              <a:defRPr/>
            </a:lvl4pPr>
            <a:lvl5pPr marL="1157259" indent="-128585">
              <a:spcBef>
                <a:spcPts val="0"/>
              </a:spcBef>
              <a:spcAft>
                <a:spcPts val="675"/>
              </a:spcAft>
              <a:buClr>
                <a:schemeClr val="accent6">
                  <a:lumMod val="60000"/>
                  <a:lumOff val="40000"/>
                </a:schemeClr>
              </a:buClr>
              <a:buFont typeface="Arial" panose="020B0604020202020204" pitchFamily="34" charset="0"/>
              <a:buChar cha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16901762"/>
      </p:ext>
    </p:extLst>
  </p:cSld>
  <p:clrMapOvr>
    <a:masterClrMapping/>
  </p:clrMapOvr>
  <p:transition>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BlueSideBar_Title and Content">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bwMode="hidden">
          <a:xfrm flipH="1">
            <a:off x="1" y="0"/>
            <a:ext cx="3381608" cy="51435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lvl1pPr marL="174625" indent="-174625">
              <a:spcBef>
                <a:spcPts val="0"/>
              </a:spcBef>
              <a:spcAft>
                <a:spcPts val="675"/>
              </a:spcAft>
              <a:buClr>
                <a:schemeClr val="accent6">
                  <a:lumMod val="60000"/>
                  <a:lumOff val="40000"/>
                </a:schemeClr>
              </a:buClr>
              <a:buFont typeface="Arial" panose="020B0604020202020204" pitchFamily="34" charset="0"/>
              <a:buChar char="•"/>
              <a:defRPr/>
            </a:lvl1pPr>
            <a:lvl2pPr marL="385754" indent="-128585">
              <a:spcBef>
                <a:spcPts val="0"/>
              </a:spcBef>
              <a:spcAft>
                <a:spcPts val="675"/>
              </a:spcAft>
              <a:buClr>
                <a:schemeClr val="accent6">
                  <a:lumMod val="60000"/>
                  <a:lumOff val="40000"/>
                </a:schemeClr>
              </a:buClr>
              <a:buFont typeface="Arial" panose="020B0604020202020204" pitchFamily="34" charset="0"/>
              <a:buChar char="•"/>
              <a:defRPr/>
            </a:lvl2pPr>
            <a:lvl3pPr marL="642922" indent="-128585">
              <a:spcBef>
                <a:spcPts val="0"/>
              </a:spcBef>
              <a:spcAft>
                <a:spcPts val="675"/>
              </a:spcAft>
              <a:buClr>
                <a:schemeClr val="accent6">
                  <a:lumMod val="60000"/>
                  <a:lumOff val="40000"/>
                </a:schemeClr>
              </a:buClr>
              <a:buFont typeface="Arial" panose="020B0604020202020204" pitchFamily="34" charset="0"/>
              <a:buChar char="•"/>
              <a:defRPr/>
            </a:lvl3pPr>
            <a:lvl4pPr marL="900091" indent="-128585">
              <a:spcBef>
                <a:spcPts val="0"/>
              </a:spcBef>
              <a:spcAft>
                <a:spcPts val="675"/>
              </a:spcAft>
              <a:buClr>
                <a:schemeClr val="accent6">
                  <a:lumMod val="60000"/>
                  <a:lumOff val="40000"/>
                </a:schemeClr>
              </a:buClr>
              <a:buFont typeface="Arial" panose="020B0604020202020204" pitchFamily="34" charset="0"/>
              <a:buChar char="•"/>
              <a:defRPr/>
            </a:lvl4pPr>
            <a:lvl5pPr marL="1157259" indent="-128585">
              <a:spcBef>
                <a:spcPts val="0"/>
              </a:spcBef>
              <a:spcAft>
                <a:spcPts val="675"/>
              </a:spcAft>
              <a:buClr>
                <a:schemeClr val="accent6">
                  <a:lumMod val="60000"/>
                  <a:lumOff val="40000"/>
                </a:schemeClr>
              </a:buClr>
              <a:buFont typeface="Arial" panose="020B0604020202020204" pitchFamily="34" charset="0"/>
              <a:buChar cha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5" name="Picture 4"/>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flipH="1">
            <a:off x="1" y="0"/>
            <a:ext cx="3381608" cy="5143500"/>
          </a:xfrm>
          <a:prstGeom prst="rect">
            <a:avLst/>
          </a:prstGeom>
        </p:spPr>
      </p:pic>
    </p:spTree>
    <p:extLst>
      <p:ext uri="{BB962C8B-B14F-4D97-AF65-F5344CB8AC3E}">
        <p14:creationId xmlns:p14="http://schemas.microsoft.com/office/powerpoint/2010/main" val="4273931923"/>
      </p:ext>
    </p:extLst>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ue Side Blank">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bwMode="hidden">
          <a:xfrm flipH="1">
            <a:off x="1" y="0"/>
            <a:ext cx="3381608" cy="5143500"/>
          </a:xfrm>
          <a:prstGeom prst="rect">
            <a:avLst/>
          </a:prstGeom>
        </p:spPr>
      </p:pic>
      <p:pic>
        <p:nvPicPr>
          <p:cNvPr id="3" name="Picture 2"/>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flipH="1">
            <a:off x="1" y="0"/>
            <a:ext cx="3381608" cy="5143500"/>
          </a:xfrm>
          <a:prstGeom prst="rect">
            <a:avLst/>
          </a:prstGeom>
        </p:spPr>
      </p:pic>
    </p:spTree>
    <p:extLst>
      <p:ext uri="{BB962C8B-B14F-4D97-AF65-F5344CB8AC3E}">
        <p14:creationId xmlns:p14="http://schemas.microsoft.com/office/powerpoint/2010/main" val="2783362529"/>
      </p:ext>
    </p:extLst>
  </p:cSld>
  <p:clrMapOvr>
    <a:masterClrMapping/>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twoObj" preserve="1">
  <p:cSld name="1_Two Content">
    <p:spTree>
      <p:nvGrpSpPr>
        <p:cNvPr id="1" name=""/>
        <p:cNvGrpSpPr/>
        <p:nvPr/>
      </p:nvGrpSpPr>
      <p:grpSpPr>
        <a:xfrm>
          <a:off x="0" y="0"/>
          <a:ext cx="0" cy="0"/>
          <a:chOff x="0" y="0"/>
          <a:chExt cx="0" cy="0"/>
        </a:xfrm>
      </p:grpSpPr>
      <p:pic>
        <p:nvPicPr>
          <p:cNvPr id="5" name="Picture 5"/>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hidden">
          <a:xfrm>
            <a:off x="401241"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17899" y="1216819"/>
            <a:ext cx="4196953" cy="3469481"/>
          </a:xfrm>
        </p:spPr>
        <p:txBody>
          <a:bodyPr/>
          <a:lstStyle>
            <a:lvl1pPr marL="174625" indent="-174625">
              <a:buClr>
                <a:schemeClr val="bg1">
                  <a:lumMod val="50000"/>
                </a:schemeClr>
              </a:buClr>
              <a:buFont typeface="Arial" panose="020B0604020202020204" pitchFamily="34" charset="0"/>
              <a:buChar char="•"/>
              <a:defRPr/>
            </a:lvl1pPr>
            <a:lvl2pPr marL="385754" indent="-128585">
              <a:buClr>
                <a:schemeClr val="bg1">
                  <a:lumMod val="50000"/>
                </a:schemeClr>
              </a:buClr>
              <a:buFont typeface="Arial" panose="020B0604020202020204" pitchFamily="34" charset="0"/>
              <a:buChar char="•"/>
              <a:defRPr/>
            </a:lvl2pPr>
            <a:lvl3pPr marL="642922" indent="-128585">
              <a:buClr>
                <a:schemeClr val="bg1">
                  <a:lumMod val="50000"/>
                </a:schemeClr>
              </a:buClr>
              <a:buFont typeface="Arial" panose="020B0604020202020204" pitchFamily="34" charset="0"/>
              <a:buChar char="•"/>
              <a:defRPr/>
            </a:lvl3pPr>
            <a:lvl4pPr marL="900091" indent="-128585">
              <a:buClr>
                <a:schemeClr val="bg1">
                  <a:lumMod val="50000"/>
                </a:schemeClr>
              </a:buClr>
              <a:buFont typeface="Arial" panose="020B0604020202020204" pitchFamily="34" charset="0"/>
              <a:buChar char="•"/>
              <a:defRPr/>
            </a:lvl4pPr>
            <a:lvl5pPr marL="1157259" indent="-128585">
              <a:buClr>
                <a:schemeClr val="bg1">
                  <a:lumMod val="50000"/>
                </a:schemeClr>
              </a:buClr>
              <a:buFont typeface="Arial" panose="020B0604020202020204" pitchFamily="34" charset="0"/>
              <a:buChar cha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1" y="1216819"/>
            <a:ext cx="4244579" cy="3469481"/>
          </a:xfrm>
        </p:spPr>
        <p:txBody>
          <a:bodyPr/>
          <a:lstStyle>
            <a:lvl1pPr marL="174625" indent="-174625">
              <a:buClr>
                <a:schemeClr val="bg1">
                  <a:lumMod val="50000"/>
                </a:schemeClr>
              </a:buClr>
              <a:buFont typeface="Arial" panose="020B0604020202020204" pitchFamily="34" charset="0"/>
              <a:buChar char="•"/>
              <a:defRPr/>
            </a:lvl1pPr>
            <a:lvl2pPr marL="385754" indent="-128585">
              <a:buClr>
                <a:schemeClr val="bg1">
                  <a:lumMod val="50000"/>
                </a:schemeClr>
              </a:buClr>
              <a:buFont typeface="Arial" panose="020B0604020202020204" pitchFamily="34" charset="0"/>
              <a:buChar char="•"/>
              <a:defRPr/>
            </a:lvl2pPr>
            <a:lvl3pPr marL="642922" indent="-128585">
              <a:buClr>
                <a:schemeClr val="bg1">
                  <a:lumMod val="50000"/>
                </a:schemeClr>
              </a:buClr>
              <a:buFont typeface="Arial" panose="020B0604020202020204" pitchFamily="34" charset="0"/>
              <a:buChar char="•"/>
              <a:defRPr/>
            </a:lvl3pPr>
            <a:lvl4pPr marL="900091" indent="-128585">
              <a:buClr>
                <a:schemeClr val="bg1">
                  <a:lumMod val="50000"/>
                </a:schemeClr>
              </a:buClr>
              <a:buFont typeface="Arial" panose="020B0604020202020204" pitchFamily="34" charset="0"/>
              <a:buChar char="•"/>
              <a:defRPr/>
            </a:lvl4pPr>
            <a:lvl5pPr marL="1157259" indent="-128585">
              <a:buClr>
                <a:schemeClr val="bg1">
                  <a:lumMod val="50000"/>
                </a:schemeClr>
              </a:buClr>
              <a:buFont typeface="Arial" panose="020B0604020202020204" pitchFamily="34" charset="0"/>
              <a:buChar cha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7" name="Picture 6"/>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bwMode="invGray">
          <a:xfrm>
            <a:off x="105273" y="4666971"/>
            <a:ext cx="404813" cy="389614"/>
          </a:xfrm>
          <a:prstGeom prst="rect">
            <a:avLst/>
          </a:prstGeom>
        </p:spPr>
      </p:pic>
      <p:pic>
        <p:nvPicPr>
          <p:cNvPr id="8" name="Picture 7"/>
          <p:cNvPicPr>
            <a:picLocks noChangeAspect="1"/>
          </p:cNvPicPr>
          <p:nvPr userDrawn="1"/>
        </p:nvPicPr>
        <p:blipFill rotWithShape="1">
          <a:blip r:embed="rId3" cstate="hqprint">
            <a:extLst>
              <a:ext uri="{28A0092B-C50C-407E-A947-70E740481C1C}">
                <a14:useLocalDpi xmlns:a14="http://schemas.microsoft.com/office/drawing/2010/main"/>
              </a:ext>
            </a:extLst>
          </a:blip>
          <a:srcRect/>
          <a:stretch/>
        </p:blipFill>
        <p:spPr>
          <a:xfrm>
            <a:off x="105273" y="4666971"/>
            <a:ext cx="404813" cy="389614"/>
          </a:xfrm>
          <a:prstGeom prst="rect">
            <a:avLst/>
          </a:prstGeom>
        </p:spPr>
      </p:pic>
    </p:spTree>
    <p:extLst>
      <p:ext uri="{BB962C8B-B14F-4D97-AF65-F5344CB8AC3E}">
        <p14:creationId xmlns:p14="http://schemas.microsoft.com/office/powerpoint/2010/main" val="1100579177"/>
      </p:ext>
    </p:extLst>
  </p:cSld>
  <p:clrMapOvr>
    <a:masterClrMapping/>
  </p:clrMapOvr>
  <p:transition>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p:cSld name="Blank Black">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1159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matchingName="Title Slide">
  <p:cSld name="Title Slide">
    <p:spTree>
      <p:nvGrpSpPr>
        <p:cNvPr id="1" name="Shape 11"/>
        <p:cNvGrpSpPr/>
        <p:nvPr/>
      </p:nvGrpSpPr>
      <p:grpSpPr>
        <a:xfrm>
          <a:off x="0" y="0"/>
          <a:ext cx="0" cy="0"/>
          <a:chOff x="0" y="0"/>
          <a:chExt cx="0" cy="0"/>
        </a:xfrm>
      </p:grpSpPr>
      <p:sp>
        <p:nvSpPr>
          <p:cNvPr id="12" name="Shape 12"/>
          <p:cNvSpPr txBox="1">
            <a:spLocks noGrp="1"/>
          </p:cNvSpPr>
          <p:nvPr>
            <p:ph type="ctrTitle"/>
          </p:nvPr>
        </p:nvSpPr>
        <p:spPr>
          <a:xfrm>
            <a:off x="683597" y="1125141"/>
            <a:ext cx="7767300" cy="857400"/>
          </a:xfrm>
          <a:prstGeom prst="rect">
            <a:avLst/>
          </a:prstGeom>
          <a:noFill/>
          <a:ln>
            <a:noFill/>
          </a:ln>
        </p:spPr>
        <p:txBody>
          <a:bodyPr spcFirstLastPara="1" wrap="square" lIns="68575" tIns="68575" rIns="68575" bIns="68575" anchor="b" anchorCtr="0"/>
          <a:lstStyle>
            <a:lvl1pPr marR="0" lvl="0" algn="ctr" rtl="0">
              <a:lnSpc>
                <a:spcPct val="100000"/>
              </a:lnSpc>
              <a:spcBef>
                <a:spcPts val="0"/>
              </a:spcBef>
              <a:spcAft>
                <a:spcPts val="0"/>
              </a:spcAft>
              <a:buSzPts val="1100"/>
              <a:buNone/>
              <a:defRPr sz="3300" b="1" i="0" u="none" strike="noStrike" cap="none">
                <a:solidFill>
                  <a:srgbClr val="002F6C"/>
                </a:solidFill>
                <a:latin typeface="Arial"/>
                <a:ea typeface="Arial"/>
                <a:cs typeface="Arial"/>
                <a:sym typeface="Arial"/>
              </a:defRPr>
            </a:lvl1pPr>
            <a:lvl2pPr marR="0" lvl="1" algn="l" rtl="0">
              <a:spcBef>
                <a:spcPts val="0"/>
              </a:spcBef>
              <a:spcAft>
                <a:spcPts val="0"/>
              </a:spcAft>
              <a:buSzPts val="1100"/>
              <a:buNone/>
              <a:defRPr sz="3600" b="1" i="0" u="none" strike="noStrike" cap="none">
                <a:solidFill>
                  <a:srgbClr val="FFFFFF"/>
                </a:solidFill>
                <a:latin typeface="Arial"/>
                <a:ea typeface="Arial"/>
                <a:cs typeface="Arial"/>
                <a:sym typeface="Arial"/>
              </a:defRPr>
            </a:lvl2pPr>
            <a:lvl3pPr marR="0" lvl="2" algn="l" rtl="0">
              <a:spcBef>
                <a:spcPts val="0"/>
              </a:spcBef>
              <a:spcAft>
                <a:spcPts val="0"/>
              </a:spcAft>
              <a:buSzPts val="1100"/>
              <a:buNone/>
              <a:defRPr sz="3600" b="1" i="0" u="none" strike="noStrike" cap="none">
                <a:solidFill>
                  <a:srgbClr val="FFFFFF"/>
                </a:solidFill>
                <a:latin typeface="Arial"/>
                <a:ea typeface="Arial"/>
                <a:cs typeface="Arial"/>
                <a:sym typeface="Arial"/>
              </a:defRPr>
            </a:lvl3pPr>
            <a:lvl4pPr marR="0" lvl="3" algn="l" rtl="0">
              <a:spcBef>
                <a:spcPts val="0"/>
              </a:spcBef>
              <a:spcAft>
                <a:spcPts val="0"/>
              </a:spcAft>
              <a:buSzPts val="1100"/>
              <a:buNone/>
              <a:defRPr sz="3600" b="1" i="0" u="none" strike="noStrike" cap="none">
                <a:solidFill>
                  <a:srgbClr val="FFFFFF"/>
                </a:solidFill>
                <a:latin typeface="Arial"/>
                <a:ea typeface="Arial"/>
                <a:cs typeface="Arial"/>
                <a:sym typeface="Arial"/>
              </a:defRPr>
            </a:lvl4pPr>
            <a:lvl5pPr marR="0" lvl="4" algn="l" rtl="0">
              <a:spcBef>
                <a:spcPts val="0"/>
              </a:spcBef>
              <a:spcAft>
                <a:spcPts val="0"/>
              </a:spcAft>
              <a:buSzPts val="1100"/>
              <a:buNone/>
              <a:defRPr sz="3600" b="1" i="0" u="none" strike="noStrike" cap="none">
                <a:solidFill>
                  <a:srgbClr val="FFFFFF"/>
                </a:solidFill>
                <a:latin typeface="Arial"/>
                <a:ea typeface="Arial"/>
                <a:cs typeface="Arial"/>
                <a:sym typeface="Arial"/>
              </a:defRPr>
            </a:lvl5pPr>
            <a:lvl6pPr marR="0" lvl="5" algn="l" rtl="0">
              <a:spcBef>
                <a:spcPts val="0"/>
              </a:spcBef>
              <a:spcAft>
                <a:spcPts val="0"/>
              </a:spcAft>
              <a:buSzPts val="1100"/>
              <a:buNone/>
              <a:defRPr sz="3600" b="1" i="0" u="none" strike="noStrike" cap="none">
                <a:solidFill>
                  <a:srgbClr val="FFFFFF"/>
                </a:solidFill>
                <a:latin typeface="Arial"/>
                <a:ea typeface="Arial"/>
                <a:cs typeface="Arial"/>
                <a:sym typeface="Arial"/>
              </a:defRPr>
            </a:lvl6pPr>
            <a:lvl7pPr marR="0" lvl="6" algn="l" rtl="0">
              <a:spcBef>
                <a:spcPts val="0"/>
              </a:spcBef>
              <a:spcAft>
                <a:spcPts val="0"/>
              </a:spcAft>
              <a:buSzPts val="1100"/>
              <a:buNone/>
              <a:defRPr sz="3600" b="1" i="0" u="none" strike="noStrike" cap="none">
                <a:solidFill>
                  <a:srgbClr val="FFFFFF"/>
                </a:solidFill>
                <a:latin typeface="Arial"/>
                <a:ea typeface="Arial"/>
                <a:cs typeface="Arial"/>
                <a:sym typeface="Arial"/>
              </a:defRPr>
            </a:lvl7pPr>
            <a:lvl8pPr marR="0" lvl="7" algn="l" rtl="0">
              <a:spcBef>
                <a:spcPts val="0"/>
              </a:spcBef>
              <a:spcAft>
                <a:spcPts val="0"/>
              </a:spcAft>
              <a:buSzPts val="1100"/>
              <a:buNone/>
              <a:defRPr sz="3600" b="1" i="0" u="none" strike="noStrike" cap="none">
                <a:solidFill>
                  <a:srgbClr val="FFFFFF"/>
                </a:solidFill>
                <a:latin typeface="Arial"/>
                <a:ea typeface="Arial"/>
                <a:cs typeface="Arial"/>
                <a:sym typeface="Arial"/>
              </a:defRPr>
            </a:lvl8pPr>
            <a:lvl9pPr marR="0" lvl="8" algn="l" rtl="0">
              <a:spcBef>
                <a:spcPts val="0"/>
              </a:spcBef>
              <a:spcAft>
                <a:spcPts val="0"/>
              </a:spcAft>
              <a:buSzPts val="1100"/>
              <a:buNone/>
              <a:defRPr sz="3600" b="1" i="0" u="none" strike="noStrike" cap="none">
                <a:solidFill>
                  <a:srgbClr val="FFFFFF"/>
                </a:solidFill>
                <a:latin typeface="Arial"/>
                <a:ea typeface="Arial"/>
                <a:cs typeface="Arial"/>
                <a:sym typeface="Arial"/>
              </a:defRPr>
            </a:lvl9pPr>
          </a:lstStyle>
          <a:p>
            <a:endParaRPr/>
          </a:p>
        </p:txBody>
      </p:sp>
      <p:sp>
        <p:nvSpPr>
          <p:cNvPr id="13" name="Shape 13"/>
          <p:cNvSpPr txBox="1">
            <a:spLocks noGrp="1"/>
          </p:cNvSpPr>
          <p:nvPr>
            <p:ph type="subTitle" idx="1"/>
          </p:nvPr>
        </p:nvSpPr>
        <p:spPr>
          <a:xfrm>
            <a:off x="683597" y="2253125"/>
            <a:ext cx="7767300" cy="369300"/>
          </a:xfrm>
          <a:prstGeom prst="rect">
            <a:avLst/>
          </a:prstGeom>
          <a:noFill/>
          <a:ln>
            <a:noFill/>
          </a:ln>
        </p:spPr>
        <p:txBody>
          <a:bodyPr spcFirstLastPara="1" wrap="square" lIns="68575" tIns="68575" rIns="68575" bIns="68575" anchor="ctr" anchorCtr="0"/>
          <a:lstStyle>
            <a:lvl1pPr marR="0" lvl="0" algn="ctr" rtl="0">
              <a:spcBef>
                <a:spcPts val="0"/>
              </a:spcBef>
              <a:spcAft>
                <a:spcPts val="0"/>
              </a:spcAft>
              <a:buClr>
                <a:schemeClr val="dk1"/>
              </a:buClr>
              <a:buSzPts val="2400"/>
              <a:buFont typeface="Arial"/>
              <a:buNone/>
              <a:defRPr sz="2400" b="1" i="0" u="none" strike="noStrike" cap="none">
                <a:solidFill>
                  <a:schemeClr val="dk1"/>
                </a:solidFill>
                <a:latin typeface="Arial"/>
                <a:ea typeface="Arial"/>
                <a:cs typeface="Arial"/>
                <a:sym typeface="Arial"/>
              </a:defRPr>
            </a:lvl1pPr>
            <a:lvl2pPr marR="0" lvl="1" algn="l" rtl="0">
              <a:spcBef>
                <a:spcPts val="600"/>
              </a:spcBef>
              <a:spcAft>
                <a:spcPts val="0"/>
              </a:spcAft>
              <a:buClr>
                <a:schemeClr val="dk1"/>
              </a:buClr>
              <a:buSzPts val="1500"/>
              <a:buFont typeface="Arial"/>
              <a:buChar char="–"/>
              <a:defRPr sz="1500" b="1" i="0" u="none" strike="noStrike" cap="none">
                <a:solidFill>
                  <a:schemeClr val="dk1"/>
                </a:solidFill>
                <a:latin typeface="Arial"/>
                <a:ea typeface="Arial"/>
                <a:cs typeface="Arial"/>
                <a:sym typeface="Arial"/>
              </a:defRPr>
            </a:lvl2pPr>
            <a:lvl3pPr marR="0" lvl="2" algn="l" rtl="0">
              <a:spcBef>
                <a:spcPts val="600"/>
              </a:spcBef>
              <a:spcAft>
                <a:spcPts val="0"/>
              </a:spcAft>
              <a:buClr>
                <a:schemeClr val="dk1"/>
              </a:buClr>
              <a:buSzPts val="1200"/>
              <a:buFont typeface="Arial"/>
              <a:buChar char="•"/>
              <a:defRPr sz="1500" b="1" i="0" u="none" strike="noStrike" cap="none">
                <a:solidFill>
                  <a:schemeClr val="dk1"/>
                </a:solidFill>
                <a:latin typeface="Arial"/>
                <a:ea typeface="Arial"/>
                <a:cs typeface="Arial"/>
                <a:sym typeface="Arial"/>
              </a:defRPr>
            </a:lvl3pPr>
            <a:lvl4pPr marR="0" lvl="3" algn="l" rtl="0">
              <a:spcBef>
                <a:spcPts val="300"/>
              </a:spcBef>
              <a:spcAft>
                <a:spcPts val="0"/>
              </a:spcAft>
              <a:buClr>
                <a:schemeClr val="dk1"/>
              </a:buClr>
              <a:buSzPts val="1200"/>
              <a:buFont typeface="Arial"/>
              <a:buChar char="–"/>
              <a:defRPr sz="1500" b="1" i="0" u="none" strike="noStrike" cap="none">
                <a:solidFill>
                  <a:schemeClr val="dk1"/>
                </a:solidFill>
                <a:latin typeface="Arial"/>
                <a:ea typeface="Arial"/>
                <a:cs typeface="Arial"/>
                <a:sym typeface="Arial"/>
              </a:defRPr>
            </a:lvl4pPr>
            <a:lvl5pPr marR="0" lvl="4" algn="l" rtl="0">
              <a:spcBef>
                <a:spcPts val="300"/>
              </a:spcBef>
              <a:spcAft>
                <a:spcPts val="0"/>
              </a:spcAft>
              <a:buClr>
                <a:schemeClr val="dk1"/>
              </a:buClr>
              <a:buSzPts val="1200"/>
              <a:buFont typeface="Arial"/>
              <a:buChar char="•"/>
              <a:defRPr sz="1500" b="1" i="0" u="none" strike="noStrike" cap="none">
                <a:solidFill>
                  <a:schemeClr val="dk1"/>
                </a:solidFill>
                <a:latin typeface="Arial"/>
                <a:ea typeface="Arial"/>
                <a:cs typeface="Arial"/>
                <a:sym typeface="Arial"/>
              </a:defRPr>
            </a:lvl5pPr>
            <a:lvl6pPr marR="0" lvl="5" algn="l" rtl="0">
              <a:spcBef>
                <a:spcPts val="400"/>
              </a:spcBef>
              <a:spcAft>
                <a:spcPts val="0"/>
              </a:spcAft>
              <a:buClr>
                <a:srgbClr val="FAFD00"/>
              </a:buClr>
              <a:buSzPts val="2000"/>
              <a:buFont typeface="Arial"/>
              <a:buChar char="»"/>
              <a:defRPr sz="2000" b="1" i="0" u="none" strike="noStrike" cap="none">
                <a:solidFill>
                  <a:srgbClr val="FAFD00"/>
                </a:solidFill>
                <a:latin typeface="Arial"/>
                <a:ea typeface="Arial"/>
                <a:cs typeface="Arial"/>
                <a:sym typeface="Arial"/>
              </a:defRPr>
            </a:lvl6pPr>
            <a:lvl7pPr marR="0" lvl="6" algn="l" rtl="0">
              <a:spcBef>
                <a:spcPts val="400"/>
              </a:spcBef>
              <a:spcAft>
                <a:spcPts val="0"/>
              </a:spcAft>
              <a:buClr>
                <a:srgbClr val="FAFD00"/>
              </a:buClr>
              <a:buSzPts val="2000"/>
              <a:buFont typeface="Arial"/>
              <a:buChar char="»"/>
              <a:defRPr sz="2000" b="1" i="0" u="none" strike="noStrike" cap="none">
                <a:solidFill>
                  <a:srgbClr val="FAFD00"/>
                </a:solidFill>
                <a:latin typeface="Arial"/>
                <a:ea typeface="Arial"/>
                <a:cs typeface="Arial"/>
                <a:sym typeface="Arial"/>
              </a:defRPr>
            </a:lvl7pPr>
            <a:lvl8pPr marR="0" lvl="7" algn="l" rtl="0">
              <a:spcBef>
                <a:spcPts val="400"/>
              </a:spcBef>
              <a:spcAft>
                <a:spcPts val="0"/>
              </a:spcAft>
              <a:buClr>
                <a:srgbClr val="FAFD00"/>
              </a:buClr>
              <a:buSzPts val="2000"/>
              <a:buFont typeface="Arial"/>
              <a:buChar char="»"/>
              <a:defRPr sz="2000" b="1" i="0" u="none" strike="noStrike" cap="none">
                <a:solidFill>
                  <a:srgbClr val="FAFD00"/>
                </a:solidFill>
                <a:latin typeface="Arial"/>
                <a:ea typeface="Arial"/>
                <a:cs typeface="Arial"/>
                <a:sym typeface="Arial"/>
              </a:defRPr>
            </a:lvl8pPr>
            <a:lvl9pPr marR="0" lvl="8" algn="l" rtl="0">
              <a:spcBef>
                <a:spcPts val="400"/>
              </a:spcBef>
              <a:spcAft>
                <a:spcPts val="0"/>
              </a:spcAft>
              <a:buClr>
                <a:srgbClr val="FAFD00"/>
              </a:buClr>
              <a:buSzPts val="2000"/>
              <a:buFont typeface="Arial"/>
              <a:buChar char="»"/>
              <a:defRPr sz="2000" b="1" i="0" u="none" strike="noStrike" cap="none">
                <a:solidFill>
                  <a:srgbClr val="FAFD00"/>
                </a:solidFill>
                <a:latin typeface="Arial"/>
                <a:ea typeface="Arial"/>
                <a:cs typeface="Arial"/>
                <a:sym typeface="Arial"/>
              </a:defRPr>
            </a:lvl9pPr>
          </a:lstStyle>
          <a:p>
            <a:endParaRPr/>
          </a:p>
        </p:txBody>
      </p:sp>
      <p:sp>
        <p:nvSpPr>
          <p:cNvPr id="14" name="Shape 14"/>
          <p:cNvSpPr txBox="1">
            <a:spLocks noGrp="1"/>
          </p:cNvSpPr>
          <p:nvPr>
            <p:ph type="body" idx="2"/>
          </p:nvPr>
        </p:nvSpPr>
        <p:spPr>
          <a:xfrm>
            <a:off x="5728465" y="4057267"/>
            <a:ext cx="2722500" cy="207600"/>
          </a:xfrm>
          <a:prstGeom prst="rect">
            <a:avLst/>
          </a:prstGeom>
          <a:noFill/>
          <a:ln>
            <a:noFill/>
          </a:ln>
        </p:spPr>
        <p:txBody>
          <a:bodyPr spcFirstLastPara="1" wrap="square" lIns="68575" tIns="68575" rIns="68575" bIns="68575" anchor="t" anchorCtr="0"/>
          <a:lstStyle>
            <a:lvl1pPr marL="457200" marR="0" lvl="0" indent="-228600" algn="l" rtl="0">
              <a:spcBef>
                <a:spcPts val="600"/>
              </a:spcBef>
              <a:spcAft>
                <a:spcPts val="0"/>
              </a:spcAft>
              <a:buClr>
                <a:schemeClr val="dk1"/>
              </a:buClr>
              <a:buSzPts val="1400"/>
              <a:buFont typeface="Arial"/>
              <a:buNone/>
              <a:defRPr sz="1400" b="1" i="0" u="none" strike="noStrike" cap="none">
                <a:solidFill>
                  <a:schemeClr val="dk1"/>
                </a:solidFill>
                <a:latin typeface="Arial"/>
                <a:ea typeface="Arial"/>
                <a:cs typeface="Arial"/>
                <a:sym typeface="Arial"/>
              </a:defRPr>
            </a:lvl1pPr>
            <a:lvl2pPr marL="914400" marR="0" lvl="1" indent="-228600" algn="l" rtl="0">
              <a:spcBef>
                <a:spcPts val="600"/>
              </a:spcBef>
              <a:spcAft>
                <a:spcPts val="0"/>
              </a:spcAft>
              <a:buClr>
                <a:schemeClr val="dk1"/>
              </a:buClr>
              <a:buSzPts val="1800"/>
              <a:buFont typeface="Arial"/>
              <a:buNone/>
              <a:defRPr sz="1800" b="1" i="0" u="none" strike="noStrike" cap="none">
                <a:solidFill>
                  <a:schemeClr val="dk1"/>
                </a:solidFill>
                <a:latin typeface="Arial"/>
                <a:ea typeface="Arial"/>
                <a:cs typeface="Arial"/>
                <a:sym typeface="Arial"/>
              </a:defRPr>
            </a:lvl2pPr>
            <a:lvl3pPr marL="1371600" marR="0" lvl="2" indent="-228600" algn="l" rtl="0">
              <a:spcBef>
                <a:spcPts val="600"/>
              </a:spcBef>
              <a:spcAft>
                <a:spcPts val="0"/>
              </a:spcAft>
              <a:buClr>
                <a:schemeClr val="dk1"/>
              </a:buClr>
              <a:buSzPts val="1400"/>
              <a:buFont typeface="Arial"/>
              <a:buNone/>
              <a:defRPr sz="1800" b="1" i="0" u="none" strike="noStrike" cap="none">
                <a:solidFill>
                  <a:schemeClr val="dk1"/>
                </a:solidFill>
                <a:latin typeface="Arial"/>
                <a:ea typeface="Arial"/>
                <a:cs typeface="Arial"/>
                <a:sym typeface="Arial"/>
              </a:defRPr>
            </a:lvl3pPr>
            <a:lvl4pPr marL="1828800" marR="0" lvl="3" indent="-228600" algn="l" rtl="0">
              <a:spcBef>
                <a:spcPts val="400"/>
              </a:spcBef>
              <a:spcAft>
                <a:spcPts val="0"/>
              </a:spcAft>
              <a:buClr>
                <a:schemeClr val="dk1"/>
              </a:buClr>
              <a:buSzPts val="1400"/>
              <a:buFont typeface="Arial"/>
              <a:buNone/>
              <a:defRPr sz="1800" b="1" i="0" u="none" strike="noStrike" cap="none">
                <a:solidFill>
                  <a:schemeClr val="dk1"/>
                </a:solidFill>
                <a:latin typeface="Arial"/>
                <a:ea typeface="Arial"/>
                <a:cs typeface="Arial"/>
                <a:sym typeface="Arial"/>
              </a:defRPr>
            </a:lvl4pPr>
            <a:lvl5pPr marL="2286000" marR="0" lvl="4" indent="-228600" algn="l" rtl="0">
              <a:spcBef>
                <a:spcPts val="400"/>
              </a:spcBef>
              <a:spcAft>
                <a:spcPts val="0"/>
              </a:spcAft>
              <a:buClr>
                <a:schemeClr val="dk1"/>
              </a:buClr>
              <a:buSzPts val="1400"/>
              <a:buFont typeface="Arial"/>
              <a:buNone/>
              <a:defRPr sz="1800" b="1"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rgbClr val="FAFD00"/>
              </a:buClr>
              <a:buSzPts val="2000"/>
              <a:buFont typeface="Arial"/>
              <a:buChar char="»"/>
              <a:defRPr sz="2000" b="1" i="0" u="none" strike="noStrike" cap="none">
                <a:solidFill>
                  <a:srgbClr val="FAFD00"/>
                </a:solidFill>
                <a:latin typeface="Arial"/>
                <a:ea typeface="Arial"/>
                <a:cs typeface="Arial"/>
                <a:sym typeface="Arial"/>
              </a:defRPr>
            </a:lvl6pPr>
            <a:lvl7pPr marL="3200400" marR="0" lvl="6" indent="-355600" algn="l" rtl="0">
              <a:spcBef>
                <a:spcPts val="400"/>
              </a:spcBef>
              <a:spcAft>
                <a:spcPts val="0"/>
              </a:spcAft>
              <a:buClr>
                <a:srgbClr val="FAFD00"/>
              </a:buClr>
              <a:buSzPts val="2000"/>
              <a:buFont typeface="Arial"/>
              <a:buChar char="»"/>
              <a:defRPr sz="2000" b="1" i="0" u="none" strike="noStrike" cap="none">
                <a:solidFill>
                  <a:srgbClr val="FAFD00"/>
                </a:solidFill>
                <a:latin typeface="Arial"/>
                <a:ea typeface="Arial"/>
                <a:cs typeface="Arial"/>
                <a:sym typeface="Arial"/>
              </a:defRPr>
            </a:lvl7pPr>
            <a:lvl8pPr marL="3657600" marR="0" lvl="7" indent="-355600" algn="l" rtl="0">
              <a:spcBef>
                <a:spcPts val="400"/>
              </a:spcBef>
              <a:spcAft>
                <a:spcPts val="0"/>
              </a:spcAft>
              <a:buClr>
                <a:srgbClr val="FAFD00"/>
              </a:buClr>
              <a:buSzPts val="2000"/>
              <a:buFont typeface="Arial"/>
              <a:buChar char="»"/>
              <a:defRPr sz="2000" b="1" i="0" u="none" strike="noStrike" cap="none">
                <a:solidFill>
                  <a:srgbClr val="FAFD00"/>
                </a:solidFill>
                <a:latin typeface="Arial"/>
                <a:ea typeface="Arial"/>
                <a:cs typeface="Arial"/>
                <a:sym typeface="Arial"/>
              </a:defRPr>
            </a:lvl8pPr>
            <a:lvl9pPr marL="4114800" marR="0" lvl="8" indent="-355600" algn="l" rtl="0">
              <a:spcBef>
                <a:spcPts val="400"/>
              </a:spcBef>
              <a:spcAft>
                <a:spcPts val="0"/>
              </a:spcAft>
              <a:buClr>
                <a:srgbClr val="FAFD00"/>
              </a:buClr>
              <a:buSzPts val="2000"/>
              <a:buFont typeface="Arial"/>
              <a:buChar char="»"/>
              <a:defRPr sz="2000" b="1" i="0" u="none" strike="noStrike" cap="none">
                <a:solidFill>
                  <a:srgbClr val="FAFD00"/>
                </a:solidFill>
                <a:latin typeface="Arial"/>
                <a:ea typeface="Arial"/>
                <a:cs typeface="Arial"/>
                <a:sym typeface="Arial"/>
              </a:defRPr>
            </a:lvl9pPr>
          </a:lstStyle>
          <a:p>
            <a:endParaRPr/>
          </a:p>
        </p:txBody>
      </p:sp>
      <p:sp>
        <p:nvSpPr>
          <p:cNvPr id="15" name="Shape 15"/>
          <p:cNvSpPr txBox="1">
            <a:spLocks noGrp="1"/>
          </p:cNvSpPr>
          <p:nvPr>
            <p:ph type="body" idx="3"/>
          </p:nvPr>
        </p:nvSpPr>
        <p:spPr>
          <a:xfrm>
            <a:off x="5728465" y="4268177"/>
            <a:ext cx="2722500" cy="184800"/>
          </a:xfrm>
          <a:prstGeom prst="rect">
            <a:avLst/>
          </a:prstGeom>
          <a:noFill/>
          <a:ln>
            <a:noFill/>
          </a:ln>
        </p:spPr>
        <p:txBody>
          <a:bodyPr spcFirstLastPara="1" wrap="square" lIns="68575" tIns="68575" rIns="68575" bIns="68575" anchor="t" anchorCtr="0"/>
          <a:lstStyle>
            <a:lvl1pPr marL="457200" marR="0" lvl="0" indent="-228600" algn="l" rtl="0">
              <a:spcBef>
                <a:spcPts val="600"/>
              </a:spcBef>
              <a:spcAft>
                <a:spcPts val="0"/>
              </a:spcAft>
              <a:buClr>
                <a:schemeClr val="dk1"/>
              </a:buClr>
              <a:buSzPts val="1200"/>
              <a:buFont typeface="Arial"/>
              <a:buNone/>
              <a:defRPr sz="1200" b="1" i="0" u="none" strike="noStrike" cap="none">
                <a:solidFill>
                  <a:schemeClr val="dk1"/>
                </a:solidFill>
                <a:latin typeface="Arial"/>
                <a:ea typeface="Arial"/>
                <a:cs typeface="Arial"/>
                <a:sym typeface="Arial"/>
              </a:defRPr>
            </a:lvl1pPr>
            <a:lvl2pPr marL="914400" marR="0" lvl="1" indent="-228600" algn="l" rtl="0">
              <a:spcBef>
                <a:spcPts val="600"/>
              </a:spcBef>
              <a:spcAft>
                <a:spcPts val="0"/>
              </a:spcAft>
              <a:buClr>
                <a:schemeClr val="dk1"/>
              </a:buClr>
              <a:buSzPts val="1800"/>
              <a:buFont typeface="Arial"/>
              <a:buNone/>
              <a:defRPr sz="1800" b="1" i="0" u="none" strike="noStrike" cap="none">
                <a:solidFill>
                  <a:schemeClr val="dk1"/>
                </a:solidFill>
                <a:latin typeface="Arial"/>
                <a:ea typeface="Arial"/>
                <a:cs typeface="Arial"/>
                <a:sym typeface="Arial"/>
              </a:defRPr>
            </a:lvl2pPr>
            <a:lvl3pPr marL="1371600" marR="0" lvl="2" indent="-228600" algn="l" rtl="0">
              <a:spcBef>
                <a:spcPts val="600"/>
              </a:spcBef>
              <a:spcAft>
                <a:spcPts val="0"/>
              </a:spcAft>
              <a:buClr>
                <a:schemeClr val="dk1"/>
              </a:buClr>
              <a:buSzPts val="1400"/>
              <a:buFont typeface="Arial"/>
              <a:buNone/>
              <a:defRPr sz="1800" b="1" i="0" u="none" strike="noStrike" cap="none">
                <a:solidFill>
                  <a:schemeClr val="dk1"/>
                </a:solidFill>
                <a:latin typeface="Arial"/>
                <a:ea typeface="Arial"/>
                <a:cs typeface="Arial"/>
                <a:sym typeface="Arial"/>
              </a:defRPr>
            </a:lvl3pPr>
            <a:lvl4pPr marL="1828800" marR="0" lvl="3" indent="-228600" algn="l" rtl="0">
              <a:spcBef>
                <a:spcPts val="400"/>
              </a:spcBef>
              <a:spcAft>
                <a:spcPts val="0"/>
              </a:spcAft>
              <a:buClr>
                <a:schemeClr val="dk1"/>
              </a:buClr>
              <a:buSzPts val="1400"/>
              <a:buFont typeface="Arial"/>
              <a:buNone/>
              <a:defRPr sz="1800" b="1" i="0" u="none" strike="noStrike" cap="none">
                <a:solidFill>
                  <a:schemeClr val="dk1"/>
                </a:solidFill>
                <a:latin typeface="Arial"/>
                <a:ea typeface="Arial"/>
                <a:cs typeface="Arial"/>
                <a:sym typeface="Arial"/>
              </a:defRPr>
            </a:lvl4pPr>
            <a:lvl5pPr marL="2286000" marR="0" lvl="4" indent="-228600" algn="l" rtl="0">
              <a:spcBef>
                <a:spcPts val="400"/>
              </a:spcBef>
              <a:spcAft>
                <a:spcPts val="0"/>
              </a:spcAft>
              <a:buClr>
                <a:schemeClr val="dk1"/>
              </a:buClr>
              <a:buSzPts val="1400"/>
              <a:buFont typeface="Arial"/>
              <a:buNone/>
              <a:defRPr sz="1800" b="1"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rgbClr val="FAFD00"/>
              </a:buClr>
              <a:buSzPts val="2000"/>
              <a:buFont typeface="Arial"/>
              <a:buChar char="»"/>
              <a:defRPr sz="2000" b="1" i="0" u="none" strike="noStrike" cap="none">
                <a:solidFill>
                  <a:srgbClr val="FAFD00"/>
                </a:solidFill>
                <a:latin typeface="Arial"/>
                <a:ea typeface="Arial"/>
                <a:cs typeface="Arial"/>
                <a:sym typeface="Arial"/>
              </a:defRPr>
            </a:lvl6pPr>
            <a:lvl7pPr marL="3200400" marR="0" lvl="6" indent="-355600" algn="l" rtl="0">
              <a:spcBef>
                <a:spcPts val="400"/>
              </a:spcBef>
              <a:spcAft>
                <a:spcPts val="0"/>
              </a:spcAft>
              <a:buClr>
                <a:srgbClr val="FAFD00"/>
              </a:buClr>
              <a:buSzPts val="2000"/>
              <a:buFont typeface="Arial"/>
              <a:buChar char="»"/>
              <a:defRPr sz="2000" b="1" i="0" u="none" strike="noStrike" cap="none">
                <a:solidFill>
                  <a:srgbClr val="FAFD00"/>
                </a:solidFill>
                <a:latin typeface="Arial"/>
                <a:ea typeface="Arial"/>
                <a:cs typeface="Arial"/>
                <a:sym typeface="Arial"/>
              </a:defRPr>
            </a:lvl7pPr>
            <a:lvl8pPr marL="3657600" marR="0" lvl="7" indent="-355600" algn="l" rtl="0">
              <a:spcBef>
                <a:spcPts val="400"/>
              </a:spcBef>
              <a:spcAft>
                <a:spcPts val="0"/>
              </a:spcAft>
              <a:buClr>
                <a:srgbClr val="FAFD00"/>
              </a:buClr>
              <a:buSzPts val="2000"/>
              <a:buFont typeface="Arial"/>
              <a:buChar char="»"/>
              <a:defRPr sz="2000" b="1" i="0" u="none" strike="noStrike" cap="none">
                <a:solidFill>
                  <a:srgbClr val="FAFD00"/>
                </a:solidFill>
                <a:latin typeface="Arial"/>
                <a:ea typeface="Arial"/>
                <a:cs typeface="Arial"/>
                <a:sym typeface="Arial"/>
              </a:defRPr>
            </a:lvl8pPr>
            <a:lvl9pPr marL="4114800" marR="0" lvl="8" indent="-355600" algn="l" rtl="0">
              <a:spcBef>
                <a:spcPts val="400"/>
              </a:spcBef>
              <a:spcAft>
                <a:spcPts val="0"/>
              </a:spcAft>
              <a:buClr>
                <a:srgbClr val="FAFD00"/>
              </a:buClr>
              <a:buSzPts val="2000"/>
              <a:buFont typeface="Arial"/>
              <a:buChar char="»"/>
              <a:defRPr sz="2000" b="1" i="0" u="none" strike="noStrike" cap="none">
                <a:solidFill>
                  <a:srgbClr val="FAFD00"/>
                </a:solidFill>
                <a:latin typeface="Arial"/>
                <a:ea typeface="Arial"/>
                <a:cs typeface="Arial"/>
                <a:sym typeface="Arial"/>
              </a:defRPr>
            </a:lvl9pPr>
          </a:lstStyle>
          <a:p>
            <a:endParaRPr/>
          </a:p>
        </p:txBody>
      </p:sp>
      <p:sp>
        <p:nvSpPr>
          <p:cNvPr id="16" name="Shape 16"/>
          <p:cNvSpPr txBox="1">
            <a:spLocks noGrp="1"/>
          </p:cNvSpPr>
          <p:nvPr>
            <p:ph type="body" idx="4"/>
          </p:nvPr>
        </p:nvSpPr>
        <p:spPr>
          <a:xfrm>
            <a:off x="683597" y="2933700"/>
            <a:ext cx="7767300" cy="276900"/>
          </a:xfrm>
          <a:prstGeom prst="rect">
            <a:avLst/>
          </a:prstGeom>
          <a:noFill/>
          <a:ln>
            <a:noFill/>
          </a:ln>
        </p:spPr>
        <p:txBody>
          <a:bodyPr spcFirstLastPara="1" wrap="square" lIns="68575" tIns="68575" rIns="68575" bIns="68575" anchor="t" anchorCtr="0"/>
          <a:lstStyle>
            <a:lvl1pPr marL="457200" marR="0" lvl="0" indent="-228600" algn="ctr" rtl="0">
              <a:spcBef>
                <a:spcPts val="0"/>
              </a:spcBef>
              <a:spcAft>
                <a:spcPts val="0"/>
              </a:spcAft>
              <a:buClr>
                <a:schemeClr val="dk1"/>
              </a:buClr>
              <a:buSzPts val="1800"/>
              <a:buFont typeface="Arial"/>
              <a:buNone/>
              <a:defRPr sz="1800" b="1" i="0" u="none" strike="noStrike" cap="none">
                <a:solidFill>
                  <a:schemeClr val="dk1"/>
                </a:solidFill>
                <a:latin typeface="Arial"/>
                <a:ea typeface="Arial"/>
                <a:cs typeface="Arial"/>
                <a:sym typeface="Arial"/>
              </a:defRPr>
            </a:lvl1pPr>
            <a:lvl2pPr marL="914400" marR="0" lvl="1" indent="-228600" algn="ctr" rtl="0">
              <a:spcBef>
                <a:spcPts val="600"/>
              </a:spcBef>
              <a:spcAft>
                <a:spcPts val="0"/>
              </a:spcAft>
              <a:buClr>
                <a:schemeClr val="dk1"/>
              </a:buClr>
              <a:buSzPts val="1800"/>
              <a:buFont typeface="Arial"/>
              <a:buNone/>
              <a:defRPr sz="1800" b="1" i="0" u="none" strike="noStrike" cap="none">
                <a:solidFill>
                  <a:schemeClr val="dk1"/>
                </a:solidFill>
                <a:latin typeface="Arial"/>
                <a:ea typeface="Arial"/>
                <a:cs typeface="Arial"/>
                <a:sym typeface="Arial"/>
              </a:defRPr>
            </a:lvl2pPr>
            <a:lvl3pPr marL="1371600" marR="0" lvl="2" indent="-228600" algn="l" rtl="0">
              <a:spcBef>
                <a:spcPts val="600"/>
              </a:spcBef>
              <a:spcAft>
                <a:spcPts val="0"/>
              </a:spcAft>
              <a:buClr>
                <a:schemeClr val="dk1"/>
              </a:buClr>
              <a:buSzPts val="1400"/>
              <a:buFont typeface="Arial"/>
              <a:buNone/>
              <a:defRPr sz="1800" b="1" i="0" u="none" strike="noStrike" cap="none">
                <a:solidFill>
                  <a:schemeClr val="dk1"/>
                </a:solidFill>
                <a:latin typeface="Arial"/>
                <a:ea typeface="Arial"/>
                <a:cs typeface="Arial"/>
                <a:sym typeface="Arial"/>
              </a:defRPr>
            </a:lvl3pPr>
            <a:lvl4pPr marL="1828800" marR="0" lvl="3" indent="-228600" algn="l" rtl="0">
              <a:spcBef>
                <a:spcPts val="400"/>
              </a:spcBef>
              <a:spcAft>
                <a:spcPts val="0"/>
              </a:spcAft>
              <a:buClr>
                <a:schemeClr val="dk1"/>
              </a:buClr>
              <a:buSzPts val="1400"/>
              <a:buFont typeface="Arial"/>
              <a:buNone/>
              <a:defRPr sz="1800" b="1" i="0" u="none" strike="noStrike" cap="none">
                <a:solidFill>
                  <a:schemeClr val="dk1"/>
                </a:solidFill>
                <a:latin typeface="Arial"/>
                <a:ea typeface="Arial"/>
                <a:cs typeface="Arial"/>
                <a:sym typeface="Arial"/>
              </a:defRPr>
            </a:lvl4pPr>
            <a:lvl5pPr marL="2286000" marR="0" lvl="4" indent="-228600" algn="l" rtl="0">
              <a:spcBef>
                <a:spcPts val="400"/>
              </a:spcBef>
              <a:spcAft>
                <a:spcPts val="0"/>
              </a:spcAft>
              <a:buClr>
                <a:schemeClr val="dk1"/>
              </a:buClr>
              <a:buSzPts val="1400"/>
              <a:buFont typeface="Arial"/>
              <a:buNone/>
              <a:defRPr sz="1800" b="1"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rgbClr val="FAFD00"/>
              </a:buClr>
              <a:buSzPts val="2000"/>
              <a:buFont typeface="Arial"/>
              <a:buChar char="»"/>
              <a:defRPr sz="2000" b="1" i="0" u="none" strike="noStrike" cap="none">
                <a:solidFill>
                  <a:srgbClr val="FAFD00"/>
                </a:solidFill>
                <a:latin typeface="Arial"/>
                <a:ea typeface="Arial"/>
                <a:cs typeface="Arial"/>
                <a:sym typeface="Arial"/>
              </a:defRPr>
            </a:lvl6pPr>
            <a:lvl7pPr marL="3200400" marR="0" lvl="6" indent="-355600" algn="l" rtl="0">
              <a:spcBef>
                <a:spcPts val="400"/>
              </a:spcBef>
              <a:spcAft>
                <a:spcPts val="0"/>
              </a:spcAft>
              <a:buClr>
                <a:srgbClr val="FAFD00"/>
              </a:buClr>
              <a:buSzPts val="2000"/>
              <a:buFont typeface="Arial"/>
              <a:buChar char="»"/>
              <a:defRPr sz="2000" b="1" i="0" u="none" strike="noStrike" cap="none">
                <a:solidFill>
                  <a:srgbClr val="FAFD00"/>
                </a:solidFill>
                <a:latin typeface="Arial"/>
                <a:ea typeface="Arial"/>
                <a:cs typeface="Arial"/>
                <a:sym typeface="Arial"/>
              </a:defRPr>
            </a:lvl7pPr>
            <a:lvl8pPr marL="3657600" marR="0" lvl="7" indent="-355600" algn="l" rtl="0">
              <a:spcBef>
                <a:spcPts val="400"/>
              </a:spcBef>
              <a:spcAft>
                <a:spcPts val="0"/>
              </a:spcAft>
              <a:buClr>
                <a:srgbClr val="FAFD00"/>
              </a:buClr>
              <a:buSzPts val="2000"/>
              <a:buFont typeface="Arial"/>
              <a:buChar char="»"/>
              <a:defRPr sz="2000" b="1" i="0" u="none" strike="noStrike" cap="none">
                <a:solidFill>
                  <a:srgbClr val="FAFD00"/>
                </a:solidFill>
                <a:latin typeface="Arial"/>
                <a:ea typeface="Arial"/>
                <a:cs typeface="Arial"/>
                <a:sym typeface="Arial"/>
              </a:defRPr>
            </a:lvl8pPr>
            <a:lvl9pPr marL="4114800" marR="0" lvl="8" indent="-355600" algn="l" rtl="0">
              <a:spcBef>
                <a:spcPts val="400"/>
              </a:spcBef>
              <a:spcAft>
                <a:spcPts val="0"/>
              </a:spcAft>
              <a:buClr>
                <a:srgbClr val="FAFD00"/>
              </a:buClr>
              <a:buSzPts val="2000"/>
              <a:buFont typeface="Arial"/>
              <a:buChar char="»"/>
              <a:defRPr sz="2000" b="1" i="0" u="none" strike="noStrike" cap="none">
                <a:solidFill>
                  <a:srgbClr val="FAFD00"/>
                </a:solidFill>
                <a:latin typeface="Arial"/>
                <a:ea typeface="Arial"/>
                <a:cs typeface="Arial"/>
                <a:sym typeface="Arial"/>
              </a:defRPr>
            </a:lvl9pPr>
          </a:lstStyle>
          <a:p>
            <a:endParaRPr/>
          </a:p>
        </p:txBody>
      </p:sp>
      <p:sp>
        <p:nvSpPr>
          <p:cNvPr id="17" name="Shape 17"/>
          <p:cNvSpPr txBox="1"/>
          <p:nvPr/>
        </p:nvSpPr>
        <p:spPr>
          <a:xfrm>
            <a:off x="2393158" y="4910137"/>
            <a:ext cx="4373700" cy="1857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 sz="600" b="0" i="0" u="none" strike="noStrike" cap="none">
                <a:solidFill>
                  <a:schemeClr val="lt1"/>
                </a:solidFill>
                <a:latin typeface="Arial"/>
                <a:ea typeface="Arial"/>
                <a:cs typeface="Arial"/>
                <a:sym typeface="Arial"/>
              </a:rPr>
              <a:t>DOCUMENT PROTECTION GOES HERE</a:t>
            </a:r>
            <a:endParaRPr sz="600" b="0" i="0" u="none" strike="noStrike" cap="none">
              <a:solidFill>
                <a:schemeClr val="lt1"/>
              </a:solidFill>
              <a:latin typeface="Arial"/>
              <a:ea typeface="Arial"/>
              <a:cs typeface="Arial"/>
              <a:sym typeface="Arial"/>
            </a:endParaRPr>
          </a:p>
        </p:txBody>
      </p:sp>
    </p:spTree>
    <p:extLst>
      <p:ext uri="{BB962C8B-B14F-4D97-AF65-F5344CB8AC3E}">
        <p14:creationId xmlns:p14="http://schemas.microsoft.com/office/powerpoint/2010/main" val="170811268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Title and Content">
  <p:cSld name="1_Title and Content">
    <p:spTree>
      <p:nvGrpSpPr>
        <p:cNvPr id="1" name="Shape 24"/>
        <p:cNvGrpSpPr/>
        <p:nvPr/>
      </p:nvGrpSpPr>
      <p:grpSpPr>
        <a:xfrm>
          <a:off x="0" y="0"/>
          <a:ext cx="0" cy="0"/>
          <a:chOff x="0" y="0"/>
          <a:chExt cx="0" cy="0"/>
        </a:xfrm>
      </p:grpSpPr>
      <p:sp>
        <p:nvSpPr>
          <p:cNvPr id="25" name="Shape 25"/>
          <p:cNvSpPr txBox="1">
            <a:spLocks noGrp="1"/>
          </p:cNvSpPr>
          <p:nvPr>
            <p:ph type="title"/>
          </p:nvPr>
        </p:nvSpPr>
        <p:spPr>
          <a:xfrm>
            <a:off x="683597" y="344243"/>
            <a:ext cx="6637200" cy="399000"/>
          </a:xfrm>
          <a:prstGeom prst="rect">
            <a:avLst/>
          </a:prstGeom>
          <a:noFill/>
          <a:ln>
            <a:noFill/>
          </a:ln>
        </p:spPr>
        <p:txBody>
          <a:bodyPr spcFirstLastPara="1" wrap="square" lIns="68575" tIns="68575" rIns="68575" bIns="68575" anchor="ctr" anchorCtr="0"/>
          <a:lstStyle>
            <a:lvl1pPr marR="0" lvl="0" algn="l" rtl="0">
              <a:lnSpc>
                <a:spcPct val="100000"/>
              </a:lnSpc>
              <a:spcBef>
                <a:spcPts val="0"/>
              </a:spcBef>
              <a:spcAft>
                <a:spcPts val="0"/>
              </a:spcAft>
              <a:buSzPts val="1100"/>
              <a:buNone/>
              <a:defRPr sz="2400" b="1" i="0" u="none" strike="noStrike" cap="none">
                <a:solidFill>
                  <a:srgbClr val="002F6C"/>
                </a:solidFill>
                <a:latin typeface="Arial"/>
                <a:ea typeface="Arial"/>
                <a:cs typeface="Arial"/>
                <a:sym typeface="Arial"/>
              </a:defRPr>
            </a:lvl1pPr>
            <a:lvl2pPr marR="0" lvl="1" algn="l" rtl="0">
              <a:spcBef>
                <a:spcPts val="0"/>
              </a:spcBef>
              <a:spcAft>
                <a:spcPts val="0"/>
              </a:spcAft>
              <a:buSzPts val="1100"/>
              <a:buNone/>
              <a:defRPr sz="3600" b="1" i="0" u="none" strike="noStrike" cap="none">
                <a:solidFill>
                  <a:srgbClr val="FFFFFF"/>
                </a:solidFill>
                <a:latin typeface="Arial"/>
                <a:ea typeface="Arial"/>
                <a:cs typeface="Arial"/>
                <a:sym typeface="Arial"/>
              </a:defRPr>
            </a:lvl2pPr>
            <a:lvl3pPr marR="0" lvl="2" algn="l" rtl="0">
              <a:spcBef>
                <a:spcPts val="0"/>
              </a:spcBef>
              <a:spcAft>
                <a:spcPts val="0"/>
              </a:spcAft>
              <a:buSzPts val="1100"/>
              <a:buNone/>
              <a:defRPr sz="3600" b="1" i="0" u="none" strike="noStrike" cap="none">
                <a:solidFill>
                  <a:srgbClr val="FFFFFF"/>
                </a:solidFill>
                <a:latin typeface="Arial"/>
                <a:ea typeface="Arial"/>
                <a:cs typeface="Arial"/>
                <a:sym typeface="Arial"/>
              </a:defRPr>
            </a:lvl3pPr>
            <a:lvl4pPr marR="0" lvl="3" algn="l" rtl="0">
              <a:spcBef>
                <a:spcPts val="0"/>
              </a:spcBef>
              <a:spcAft>
                <a:spcPts val="0"/>
              </a:spcAft>
              <a:buSzPts val="1100"/>
              <a:buNone/>
              <a:defRPr sz="3600" b="1" i="0" u="none" strike="noStrike" cap="none">
                <a:solidFill>
                  <a:srgbClr val="FFFFFF"/>
                </a:solidFill>
                <a:latin typeface="Arial"/>
                <a:ea typeface="Arial"/>
                <a:cs typeface="Arial"/>
                <a:sym typeface="Arial"/>
              </a:defRPr>
            </a:lvl4pPr>
            <a:lvl5pPr marR="0" lvl="4" algn="l" rtl="0">
              <a:spcBef>
                <a:spcPts val="0"/>
              </a:spcBef>
              <a:spcAft>
                <a:spcPts val="0"/>
              </a:spcAft>
              <a:buSzPts val="1100"/>
              <a:buNone/>
              <a:defRPr sz="3600" b="1" i="0" u="none" strike="noStrike" cap="none">
                <a:solidFill>
                  <a:srgbClr val="FFFFFF"/>
                </a:solidFill>
                <a:latin typeface="Arial"/>
                <a:ea typeface="Arial"/>
                <a:cs typeface="Arial"/>
                <a:sym typeface="Arial"/>
              </a:defRPr>
            </a:lvl5pPr>
            <a:lvl6pPr marR="0" lvl="5" algn="l" rtl="0">
              <a:spcBef>
                <a:spcPts val="0"/>
              </a:spcBef>
              <a:spcAft>
                <a:spcPts val="0"/>
              </a:spcAft>
              <a:buSzPts val="1100"/>
              <a:buNone/>
              <a:defRPr sz="3600" b="1" i="0" u="none" strike="noStrike" cap="none">
                <a:solidFill>
                  <a:srgbClr val="FFFFFF"/>
                </a:solidFill>
                <a:latin typeface="Arial"/>
                <a:ea typeface="Arial"/>
                <a:cs typeface="Arial"/>
                <a:sym typeface="Arial"/>
              </a:defRPr>
            </a:lvl6pPr>
            <a:lvl7pPr marR="0" lvl="6" algn="l" rtl="0">
              <a:spcBef>
                <a:spcPts val="0"/>
              </a:spcBef>
              <a:spcAft>
                <a:spcPts val="0"/>
              </a:spcAft>
              <a:buSzPts val="1100"/>
              <a:buNone/>
              <a:defRPr sz="3600" b="1" i="0" u="none" strike="noStrike" cap="none">
                <a:solidFill>
                  <a:srgbClr val="FFFFFF"/>
                </a:solidFill>
                <a:latin typeface="Arial"/>
                <a:ea typeface="Arial"/>
                <a:cs typeface="Arial"/>
                <a:sym typeface="Arial"/>
              </a:defRPr>
            </a:lvl7pPr>
            <a:lvl8pPr marR="0" lvl="7" algn="l" rtl="0">
              <a:spcBef>
                <a:spcPts val="0"/>
              </a:spcBef>
              <a:spcAft>
                <a:spcPts val="0"/>
              </a:spcAft>
              <a:buSzPts val="1100"/>
              <a:buNone/>
              <a:defRPr sz="3600" b="1" i="0" u="none" strike="noStrike" cap="none">
                <a:solidFill>
                  <a:srgbClr val="FFFFFF"/>
                </a:solidFill>
                <a:latin typeface="Arial"/>
                <a:ea typeface="Arial"/>
                <a:cs typeface="Arial"/>
                <a:sym typeface="Arial"/>
              </a:defRPr>
            </a:lvl8pPr>
            <a:lvl9pPr marR="0" lvl="8" algn="l" rtl="0">
              <a:spcBef>
                <a:spcPts val="0"/>
              </a:spcBef>
              <a:spcAft>
                <a:spcPts val="0"/>
              </a:spcAft>
              <a:buSzPts val="1100"/>
              <a:buNone/>
              <a:defRPr sz="3600" b="1" i="0" u="none" strike="noStrike" cap="none">
                <a:solidFill>
                  <a:srgbClr val="FFFFFF"/>
                </a:solidFill>
                <a:latin typeface="Arial"/>
                <a:ea typeface="Arial"/>
                <a:cs typeface="Arial"/>
                <a:sym typeface="Arial"/>
              </a:defRPr>
            </a:lvl9pPr>
          </a:lstStyle>
          <a:p>
            <a:endParaRPr/>
          </a:p>
        </p:txBody>
      </p:sp>
      <p:sp>
        <p:nvSpPr>
          <p:cNvPr id="26" name="Shape 26"/>
          <p:cNvSpPr txBox="1">
            <a:spLocks noGrp="1"/>
          </p:cNvSpPr>
          <p:nvPr>
            <p:ph type="body" idx="1"/>
          </p:nvPr>
        </p:nvSpPr>
        <p:spPr>
          <a:xfrm>
            <a:off x="683598" y="1015945"/>
            <a:ext cx="7767300" cy="1508100"/>
          </a:xfrm>
          <a:prstGeom prst="rect">
            <a:avLst/>
          </a:prstGeom>
          <a:noFill/>
          <a:ln>
            <a:noFill/>
          </a:ln>
        </p:spPr>
        <p:txBody>
          <a:bodyPr spcFirstLastPara="1" wrap="square" lIns="68575" tIns="68575" rIns="68575" bIns="68575" anchor="t" anchorCtr="0"/>
          <a:lstStyle>
            <a:lvl1pPr marL="457200" marR="0" lvl="0" indent="-342900" algn="l" rtl="0">
              <a:spcBef>
                <a:spcPts val="600"/>
              </a:spcBef>
              <a:spcAft>
                <a:spcPts val="0"/>
              </a:spcAft>
              <a:buClr>
                <a:schemeClr val="lt1"/>
              </a:buClr>
              <a:buSzPts val="1800"/>
              <a:buFont typeface="Arial"/>
              <a:buChar char="•"/>
              <a:defRPr sz="1800" b="1" i="0" u="none" strike="noStrike" cap="none">
                <a:solidFill>
                  <a:schemeClr val="lt1"/>
                </a:solidFill>
                <a:latin typeface="Arial"/>
                <a:ea typeface="Arial"/>
                <a:cs typeface="Arial"/>
                <a:sym typeface="Arial"/>
              </a:defRPr>
            </a:lvl1pPr>
            <a:lvl2pPr marL="914400" marR="0" lvl="1" indent="-323850" algn="l" rtl="0">
              <a:spcBef>
                <a:spcPts val="600"/>
              </a:spcBef>
              <a:spcAft>
                <a:spcPts val="0"/>
              </a:spcAft>
              <a:buClr>
                <a:schemeClr val="lt1"/>
              </a:buClr>
              <a:buSzPts val="1500"/>
              <a:buFont typeface="Arial"/>
              <a:buChar char="–"/>
              <a:defRPr sz="1500" b="1" i="0" u="none" strike="noStrike" cap="none">
                <a:solidFill>
                  <a:schemeClr val="lt1"/>
                </a:solidFill>
                <a:latin typeface="Arial"/>
                <a:ea typeface="Arial"/>
                <a:cs typeface="Arial"/>
                <a:sym typeface="Arial"/>
              </a:defRPr>
            </a:lvl2pPr>
            <a:lvl3pPr marL="1371600" marR="0" lvl="2" indent="-304800" algn="l" rtl="0">
              <a:spcBef>
                <a:spcPts val="600"/>
              </a:spcBef>
              <a:spcAft>
                <a:spcPts val="0"/>
              </a:spcAft>
              <a:buClr>
                <a:schemeClr val="lt1"/>
              </a:buClr>
              <a:buSzPts val="1200"/>
              <a:buFont typeface="Arial"/>
              <a:buChar char="•"/>
              <a:defRPr sz="1500" b="1" i="0" u="none" strike="noStrike" cap="none">
                <a:solidFill>
                  <a:schemeClr val="lt1"/>
                </a:solidFill>
                <a:latin typeface="Arial"/>
                <a:ea typeface="Arial"/>
                <a:cs typeface="Arial"/>
                <a:sym typeface="Arial"/>
              </a:defRPr>
            </a:lvl3pPr>
            <a:lvl4pPr marL="1828800" marR="0" lvl="3" indent="-304800" algn="l" rtl="0">
              <a:spcBef>
                <a:spcPts val="300"/>
              </a:spcBef>
              <a:spcAft>
                <a:spcPts val="0"/>
              </a:spcAft>
              <a:buClr>
                <a:schemeClr val="lt1"/>
              </a:buClr>
              <a:buSzPts val="1200"/>
              <a:buFont typeface="Arial"/>
              <a:buChar char="–"/>
              <a:defRPr sz="1500" b="1" i="0" u="none" strike="noStrike" cap="none">
                <a:solidFill>
                  <a:schemeClr val="lt1"/>
                </a:solidFill>
                <a:latin typeface="Arial"/>
                <a:ea typeface="Arial"/>
                <a:cs typeface="Arial"/>
                <a:sym typeface="Arial"/>
              </a:defRPr>
            </a:lvl4pPr>
            <a:lvl5pPr marL="2286000" marR="0" lvl="4" indent="-304800" algn="l" rtl="0">
              <a:spcBef>
                <a:spcPts val="300"/>
              </a:spcBef>
              <a:spcAft>
                <a:spcPts val="0"/>
              </a:spcAft>
              <a:buClr>
                <a:schemeClr val="dk1"/>
              </a:buClr>
              <a:buSzPts val="1200"/>
              <a:buFont typeface="Arial"/>
              <a:buChar char="•"/>
              <a:defRPr sz="1500" b="1"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lt1"/>
              </a:buClr>
              <a:buSzPts val="2000"/>
              <a:buFont typeface="Arial"/>
              <a:buChar char="»"/>
              <a:defRPr sz="2000" b="1" i="0" u="none" strike="noStrike" cap="none">
                <a:solidFill>
                  <a:schemeClr val="lt1"/>
                </a:solidFill>
                <a:latin typeface="Arial"/>
                <a:ea typeface="Arial"/>
                <a:cs typeface="Arial"/>
                <a:sym typeface="Arial"/>
              </a:defRPr>
            </a:lvl6pPr>
            <a:lvl7pPr marL="3200400" marR="0" lvl="6" indent="-355600" algn="l" rtl="0">
              <a:spcBef>
                <a:spcPts val="400"/>
              </a:spcBef>
              <a:spcAft>
                <a:spcPts val="0"/>
              </a:spcAft>
              <a:buClr>
                <a:srgbClr val="FAFD00"/>
              </a:buClr>
              <a:buSzPts val="2000"/>
              <a:buFont typeface="Arial"/>
              <a:buChar char="»"/>
              <a:defRPr sz="2000" b="1" i="0" u="none" strike="noStrike" cap="none">
                <a:solidFill>
                  <a:srgbClr val="FAFD00"/>
                </a:solidFill>
                <a:latin typeface="Arial"/>
                <a:ea typeface="Arial"/>
                <a:cs typeface="Arial"/>
                <a:sym typeface="Arial"/>
              </a:defRPr>
            </a:lvl7pPr>
            <a:lvl8pPr marL="3657600" marR="0" lvl="7" indent="-355600" algn="l" rtl="0">
              <a:spcBef>
                <a:spcPts val="400"/>
              </a:spcBef>
              <a:spcAft>
                <a:spcPts val="0"/>
              </a:spcAft>
              <a:buClr>
                <a:schemeClr val="lt1"/>
              </a:buClr>
              <a:buSzPts val="2000"/>
              <a:buFont typeface="Arial"/>
              <a:buChar char="»"/>
              <a:defRPr sz="2000" b="1" i="0" u="none" strike="noStrike" cap="none">
                <a:solidFill>
                  <a:schemeClr val="lt1"/>
                </a:solidFill>
                <a:latin typeface="Arial"/>
                <a:ea typeface="Arial"/>
                <a:cs typeface="Arial"/>
                <a:sym typeface="Arial"/>
              </a:defRPr>
            </a:lvl8pPr>
            <a:lvl9pPr marL="4114800" marR="0" lvl="8" indent="-228600" algn="l" rtl="0">
              <a:spcBef>
                <a:spcPts val="400"/>
              </a:spcBef>
              <a:spcAft>
                <a:spcPts val="0"/>
              </a:spcAft>
              <a:buClr>
                <a:srgbClr val="FAFD00"/>
              </a:buClr>
              <a:buSzPts val="2000"/>
              <a:buFont typeface="Arial"/>
              <a:buNone/>
              <a:defRPr sz="2000" b="1" i="0" u="none" strike="noStrike" cap="none">
                <a:solidFill>
                  <a:srgbClr val="FAFD00"/>
                </a:solidFill>
                <a:latin typeface="Arial"/>
                <a:ea typeface="Arial"/>
                <a:cs typeface="Arial"/>
                <a:sym typeface="Arial"/>
              </a:defRPr>
            </a:lvl9pPr>
          </a:lstStyle>
          <a:p>
            <a:endParaRPr/>
          </a:p>
        </p:txBody>
      </p:sp>
    </p:spTree>
    <p:extLst>
      <p:ext uri="{BB962C8B-B14F-4D97-AF65-F5344CB8AC3E}">
        <p14:creationId xmlns:p14="http://schemas.microsoft.com/office/powerpoint/2010/main" val="9322875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18" Type="http://schemas.openxmlformats.org/officeDocument/2006/relationships/slideLayout" Target="../slideLayouts/slideLayout40.xml"/><Relationship Id="rId3" Type="http://schemas.openxmlformats.org/officeDocument/2006/relationships/slideLayout" Target="../slideLayouts/slideLayout25.xml"/><Relationship Id="rId21" Type="http://schemas.openxmlformats.org/officeDocument/2006/relationships/slideLayout" Target="../slideLayouts/slideLayout43.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17" Type="http://schemas.openxmlformats.org/officeDocument/2006/relationships/slideLayout" Target="../slideLayouts/slideLayout39.xml"/><Relationship Id="rId25" Type="http://schemas.openxmlformats.org/officeDocument/2006/relationships/image" Target="../media/image1.png"/><Relationship Id="rId2" Type="http://schemas.openxmlformats.org/officeDocument/2006/relationships/slideLayout" Target="../slideLayouts/slideLayout24.xml"/><Relationship Id="rId16" Type="http://schemas.openxmlformats.org/officeDocument/2006/relationships/slideLayout" Target="../slideLayouts/slideLayout38.xml"/><Relationship Id="rId20" Type="http://schemas.openxmlformats.org/officeDocument/2006/relationships/slideLayout" Target="../slideLayouts/slideLayout42.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24" Type="http://schemas.openxmlformats.org/officeDocument/2006/relationships/theme" Target="../theme/theme2.xml"/><Relationship Id="rId5" Type="http://schemas.openxmlformats.org/officeDocument/2006/relationships/slideLayout" Target="../slideLayouts/slideLayout27.xml"/><Relationship Id="rId15" Type="http://schemas.openxmlformats.org/officeDocument/2006/relationships/slideLayout" Target="../slideLayouts/slideLayout37.xml"/><Relationship Id="rId23" Type="http://schemas.openxmlformats.org/officeDocument/2006/relationships/slideLayout" Target="../slideLayouts/slideLayout45.xml"/><Relationship Id="rId10" Type="http://schemas.openxmlformats.org/officeDocument/2006/relationships/slideLayout" Target="../slideLayouts/slideLayout32.xml"/><Relationship Id="rId19" Type="http://schemas.openxmlformats.org/officeDocument/2006/relationships/slideLayout" Target="../slideLayouts/slideLayout41.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 Id="rId22" Type="http://schemas.openxmlformats.org/officeDocument/2006/relationships/slideLayout" Target="../slideLayouts/slideLayout4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100000">
              <a:schemeClr val="tx2"/>
            </a:gs>
            <a:gs pos="0">
              <a:schemeClr val="tx2">
                <a:lumMod val="50000"/>
              </a:schemeClr>
            </a:gs>
          </a:gsLst>
          <a:lin ang="8100000" scaled="1"/>
        </a:gra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317899" y="0"/>
            <a:ext cx="8555831" cy="1181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dirty="0"/>
              <a:t>Click to edit Master title style</a:t>
            </a:r>
          </a:p>
        </p:txBody>
      </p:sp>
      <p:sp>
        <p:nvSpPr>
          <p:cNvPr id="1027" name="Text Placeholder 2"/>
          <p:cNvSpPr>
            <a:spLocks noGrp="1"/>
          </p:cNvSpPr>
          <p:nvPr>
            <p:ph type="body" idx="1"/>
          </p:nvPr>
        </p:nvSpPr>
        <p:spPr bwMode="auto">
          <a:xfrm>
            <a:off x="317899" y="1181101"/>
            <a:ext cx="8555831" cy="34516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29" name="AutoShape 11"/>
          <p:cNvSpPr>
            <a:spLocks noChangeAspect="1" noChangeArrowheads="1" noTextEdit="1"/>
          </p:cNvSpPr>
          <p:nvPr userDrawn="1"/>
        </p:nvSpPr>
        <p:spPr bwMode="auto">
          <a:xfrm>
            <a:off x="7602141" y="4575573"/>
            <a:ext cx="1360884" cy="48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0" fontAlgn="base" hangingPunct="0">
              <a:spcBef>
                <a:spcPct val="0"/>
              </a:spcBef>
              <a:spcAft>
                <a:spcPct val="0"/>
              </a:spcAft>
            </a:pPr>
            <a:endParaRPr lang="en-US" sz="1800" dirty="0">
              <a:solidFill>
                <a:prstClr val="black"/>
              </a:solidFill>
              <a:ea typeface="ＭＳ Ｐゴシック" charset="0"/>
            </a:endParaRPr>
          </a:p>
        </p:txBody>
      </p:sp>
      <p:pic>
        <p:nvPicPr>
          <p:cNvPr id="6" name="Picture 5"/>
          <p:cNvPicPr>
            <a:picLocks noChangeAspect="1"/>
          </p:cNvPicPr>
          <p:nvPr userDrawn="1"/>
        </p:nvPicPr>
        <p:blipFill rotWithShape="1">
          <a:blip r:embed="rId24" cstate="hqprint">
            <a:extLst>
              <a:ext uri="{28A0092B-C50C-407E-A947-70E740481C1C}">
                <a14:useLocalDpi xmlns:a14="http://schemas.microsoft.com/office/drawing/2010/main"/>
              </a:ext>
            </a:extLst>
          </a:blip>
          <a:srcRect/>
          <a:stretch/>
        </p:blipFill>
        <p:spPr>
          <a:xfrm>
            <a:off x="8632824" y="4666971"/>
            <a:ext cx="404813" cy="389614"/>
          </a:xfrm>
          <a:prstGeom prst="rect">
            <a:avLst/>
          </a:prstGeom>
        </p:spPr>
      </p:pic>
    </p:spTree>
    <p:extLst>
      <p:ext uri="{BB962C8B-B14F-4D97-AF65-F5344CB8AC3E}">
        <p14:creationId xmlns:p14="http://schemas.microsoft.com/office/powerpoint/2010/main" val="1349225188"/>
      </p:ext>
    </p:extLst>
  </p:cSld>
  <p:clrMap bg1="lt1" tx1="dk1" bg2="lt2" tx2="dk2" accent1="accent1" accent2="accent2" accent3="accent3" accent4="accent4" accent5="accent5" accent6="accent6" hlink="hlink" folHlink="folHlink"/>
  <p:sldLayoutIdLst>
    <p:sldLayoutId id="2147483881" r:id="rId1"/>
    <p:sldLayoutId id="2147483889" r:id="rId2"/>
    <p:sldLayoutId id="2147483887" r:id="rId3"/>
    <p:sldLayoutId id="2147483888" r:id="rId4"/>
    <p:sldLayoutId id="2147483886" r:id="rId5"/>
    <p:sldLayoutId id="2147483882" r:id="rId6"/>
    <p:sldLayoutId id="2147483883" r:id="rId7"/>
    <p:sldLayoutId id="2147483885" r:id="rId8"/>
    <p:sldLayoutId id="2147483865" r:id="rId9"/>
    <p:sldLayoutId id="2147483854" r:id="rId10"/>
    <p:sldLayoutId id="2147483853" r:id="rId11"/>
    <p:sldLayoutId id="2147483855" r:id="rId12"/>
    <p:sldLayoutId id="2147483856" r:id="rId13"/>
    <p:sldLayoutId id="2147483857" r:id="rId14"/>
    <p:sldLayoutId id="2147483858" r:id="rId15"/>
    <p:sldLayoutId id="2147483860" r:id="rId16"/>
    <p:sldLayoutId id="2147483861" r:id="rId17"/>
    <p:sldLayoutId id="2147483862" r:id="rId18"/>
    <p:sldLayoutId id="2147483863" r:id="rId19"/>
    <p:sldLayoutId id="2147483864" r:id="rId20"/>
    <p:sldLayoutId id="2147483866" r:id="rId21"/>
    <p:sldLayoutId id="2147483890" r:id="rId22"/>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0" fontAlgn="base" hangingPunct="0">
        <a:lnSpc>
          <a:spcPct val="90000"/>
        </a:lnSpc>
        <a:spcBef>
          <a:spcPct val="0"/>
        </a:spcBef>
        <a:spcAft>
          <a:spcPct val="0"/>
        </a:spcAft>
        <a:defRPr sz="3200" kern="1200">
          <a:solidFill>
            <a:schemeClr val="bg1"/>
          </a:solidFill>
          <a:latin typeface="Palatino Linotype" panose="02040502050505030304" pitchFamily="18" charset="0"/>
          <a:ea typeface="+mj-ea"/>
          <a:cs typeface="+mj-cs"/>
        </a:defRPr>
      </a:lvl1pPr>
      <a:lvl2pPr algn="l" defTabSz="514337" rtl="0" eaLnBrk="0" fontAlgn="base" hangingPunct="0">
        <a:lnSpc>
          <a:spcPct val="90000"/>
        </a:lnSpc>
        <a:spcBef>
          <a:spcPct val="0"/>
        </a:spcBef>
        <a:spcAft>
          <a:spcPct val="0"/>
        </a:spcAft>
        <a:defRPr sz="2700">
          <a:solidFill>
            <a:schemeClr val="bg1"/>
          </a:solidFill>
          <a:latin typeface="Palatino Linotype" panose="02040502050505030304" pitchFamily="18" charset="0"/>
        </a:defRPr>
      </a:lvl2pPr>
      <a:lvl3pPr algn="l" defTabSz="514337" rtl="0" eaLnBrk="0" fontAlgn="base" hangingPunct="0">
        <a:lnSpc>
          <a:spcPct val="90000"/>
        </a:lnSpc>
        <a:spcBef>
          <a:spcPct val="0"/>
        </a:spcBef>
        <a:spcAft>
          <a:spcPct val="0"/>
        </a:spcAft>
        <a:defRPr sz="2700">
          <a:solidFill>
            <a:schemeClr val="bg1"/>
          </a:solidFill>
          <a:latin typeface="Palatino Linotype" panose="02040502050505030304" pitchFamily="18" charset="0"/>
        </a:defRPr>
      </a:lvl3pPr>
      <a:lvl4pPr algn="l" defTabSz="514337" rtl="0" eaLnBrk="0" fontAlgn="base" hangingPunct="0">
        <a:lnSpc>
          <a:spcPct val="90000"/>
        </a:lnSpc>
        <a:spcBef>
          <a:spcPct val="0"/>
        </a:spcBef>
        <a:spcAft>
          <a:spcPct val="0"/>
        </a:spcAft>
        <a:defRPr sz="2700">
          <a:solidFill>
            <a:schemeClr val="bg1"/>
          </a:solidFill>
          <a:latin typeface="Palatino Linotype" panose="02040502050505030304" pitchFamily="18" charset="0"/>
        </a:defRPr>
      </a:lvl4pPr>
      <a:lvl5pPr algn="l" defTabSz="514337" rtl="0" eaLnBrk="0" fontAlgn="base" hangingPunct="0">
        <a:lnSpc>
          <a:spcPct val="90000"/>
        </a:lnSpc>
        <a:spcBef>
          <a:spcPct val="0"/>
        </a:spcBef>
        <a:spcAft>
          <a:spcPct val="0"/>
        </a:spcAft>
        <a:defRPr sz="2700">
          <a:solidFill>
            <a:schemeClr val="bg1"/>
          </a:solidFill>
          <a:latin typeface="Palatino Linotype" panose="02040502050505030304" pitchFamily="18" charset="0"/>
        </a:defRPr>
      </a:lvl5pPr>
      <a:lvl6pPr marL="342892" algn="l" defTabSz="514337" rtl="0" fontAlgn="base">
        <a:lnSpc>
          <a:spcPct val="90000"/>
        </a:lnSpc>
        <a:spcBef>
          <a:spcPct val="0"/>
        </a:spcBef>
        <a:spcAft>
          <a:spcPct val="0"/>
        </a:spcAft>
        <a:defRPr sz="2700">
          <a:solidFill>
            <a:schemeClr val="bg1"/>
          </a:solidFill>
          <a:latin typeface="Palatino Linotype" panose="02040502050505030304" pitchFamily="18" charset="0"/>
        </a:defRPr>
      </a:lvl6pPr>
      <a:lvl7pPr marL="685783" algn="l" defTabSz="514337" rtl="0" fontAlgn="base">
        <a:lnSpc>
          <a:spcPct val="90000"/>
        </a:lnSpc>
        <a:spcBef>
          <a:spcPct val="0"/>
        </a:spcBef>
        <a:spcAft>
          <a:spcPct val="0"/>
        </a:spcAft>
        <a:defRPr sz="2700">
          <a:solidFill>
            <a:schemeClr val="bg1"/>
          </a:solidFill>
          <a:latin typeface="Palatino Linotype" panose="02040502050505030304" pitchFamily="18" charset="0"/>
        </a:defRPr>
      </a:lvl7pPr>
      <a:lvl8pPr marL="1028675" algn="l" defTabSz="514337" rtl="0" fontAlgn="base">
        <a:lnSpc>
          <a:spcPct val="90000"/>
        </a:lnSpc>
        <a:spcBef>
          <a:spcPct val="0"/>
        </a:spcBef>
        <a:spcAft>
          <a:spcPct val="0"/>
        </a:spcAft>
        <a:defRPr sz="2700">
          <a:solidFill>
            <a:schemeClr val="bg1"/>
          </a:solidFill>
          <a:latin typeface="Palatino Linotype" panose="02040502050505030304" pitchFamily="18" charset="0"/>
        </a:defRPr>
      </a:lvl8pPr>
      <a:lvl9pPr marL="1371566" algn="l" defTabSz="514337" rtl="0" fontAlgn="base">
        <a:lnSpc>
          <a:spcPct val="90000"/>
        </a:lnSpc>
        <a:spcBef>
          <a:spcPct val="0"/>
        </a:spcBef>
        <a:spcAft>
          <a:spcPct val="0"/>
        </a:spcAft>
        <a:defRPr sz="2700">
          <a:solidFill>
            <a:schemeClr val="bg1"/>
          </a:solidFill>
          <a:latin typeface="Palatino Linotype" panose="02040502050505030304" pitchFamily="18" charset="0"/>
        </a:defRPr>
      </a:lvl9pPr>
    </p:titleStyle>
    <p:bodyStyle>
      <a:lvl1pPr marL="128585" indent="-128585" algn="l" defTabSz="514337" rtl="0" eaLnBrk="0" fontAlgn="base" hangingPunct="0">
        <a:lnSpc>
          <a:spcPct val="90000"/>
        </a:lnSpc>
        <a:spcBef>
          <a:spcPts val="0"/>
        </a:spcBef>
        <a:spcAft>
          <a:spcPts val="900"/>
        </a:spcAft>
        <a:buClr>
          <a:srgbClr val="7F7F7F"/>
        </a:buClr>
        <a:buFont typeface="Arial" panose="020B0604020202020204" pitchFamily="34" charset="0"/>
        <a:buChar char="•"/>
        <a:defRPr sz="2400" kern="1200">
          <a:solidFill>
            <a:schemeClr val="bg1"/>
          </a:solidFill>
          <a:latin typeface="Helvetica LT Std" panose="020B0504020202020204" pitchFamily="34" charset="0"/>
          <a:ea typeface="+mn-ea"/>
          <a:cs typeface="+mn-cs"/>
        </a:defRPr>
      </a:lvl1pPr>
      <a:lvl2pPr marL="385754" indent="-128585" algn="l" defTabSz="514337" rtl="0" eaLnBrk="0" fontAlgn="base" hangingPunct="0">
        <a:lnSpc>
          <a:spcPct val="90000"/>
        </a:lnSpc>
        <a:spcBef>
          <a:spcPts val="0"/>
        </a:spcBef>
        <a:spcAft>
          <a:spcPts val="900"/>
        </a:spcAft>
        <a:buClr>
          <a:srgbClr val="7F7F7F"/>
        </a:buClr>
        <a:buFont typeface="Arial" panose="020B0604020202020204" pitchFamily="34" charset="0"/>
        <a:buChar char="•"/>
        <a:defRPr sz="2000" kern="1200">
          <a:solidFill>
            <a:schemeClr val="bg1"/>
          </a:solidFill>
          <a:latin typeface="Helvetica LT Std" panose="020B0504020202020204" pitchFamily="34" charset="0"/>
          <a:ea typeface="+mn-ea"/>
          <a:cs typeface="+mn-cs"/>
        </a:defRPr>
      </a:lvl2pPr>
      <a:lvl3pPr marL="642922" indent="-128585" algn="l" defTabSz="514337" rtl="0" eaLnBrk="0" fontAlgn="base" hangingPunct="0">
        <a:lnSpc>
          <a:spcPct val="90000"/>
        </a:lnSpc>
        <a:spcBef>
          <a:spcPts val="0"/>
        </a:spcBef>
        <a:spcAft>
          <a:spcPts val="900"/>
        </a:spcAft>
        <a:buClr>
          <a:srgbClr val="7F7F7F"/>
        </a:buClr>
        <a:buFont typeface="Arial" panose="020B0604020202020204" pitchFamily="34" charset="0"/>
        <a:buChar char="•"/>
        <a:defRPr sz="2000" kern="1200">
          <a:solidFill>
            <a:schemeClr val="bg1"/>
          </a:solidFill>
          <a:latin typeface="Helvetica LT Std" panose="020B0504020202020204" pitchFamily="34" charset="0"/>
          <a:ea typeface="+mn-ea"/>
          <a:cs typeface="+mn-cs"/>
        </a:defRPr>
      </a:lvl3pPr>
      <a:lvl4pPr marL="900091" indent="-128585" algn="l" defTabSz="514337" rtl="0" eaLnBrk="0" fontAlgn="base" hangingPunct="0">
        <a:lnSpc>
          <a:spcPct val="90000"/>
        </a:lnSpc>
        <a:spcBef>
          <a:spcPts val="0"/>
        </a:spcBef>
        <a:spcAft>
          <a:spcPts val="900"/>
        </a:spcAft>
        <a:buClr>
          <a:srgbClr val="7F7F7F"/>
        </a:buClr>
        <a:buFont typeface="Arial" panose="020B0604020202020204" pitchFamily="34" charset="0"/>
        <a:buChar char="•"/>
        <a:defRPr sz="1400" kern="1200">
          <a:solidFill>
            <a:schemeClr val="bg1"/>
          </a:solidFill>
          <a:latin typeface="Helvetica LT Std" panose="020B0504020202020204" pitchFamily="34" charset="0"/>
          <a:ea typeface="+mn-ea"/>
          <a:cs typeface="+mn-cs"/>
        </a:defRPr>
      </a:lvl4pPr>
      <a:lvl5pPr marL="1157259" indent="-128585" algn="l" defTabSz="514337" rtl="0" eaLnBrk="0" fontAlgn="base" hangingPunct="0">
        <a:lnSpc>
          <a:spcPct val="90000"/>
        </a:lnSpc>
        <a:spcBef>
          <a:spcPts val="0"/>
        </a:spcBef>
        <a:spcAft>
          <a:spcPts val="900"/>
        </a:spcAft>
        <a:buClr>
          <a:srgbClr val="7F7F7F"/>
        </a:buClr>
        <a:buFont typeface="Arial" panose="020B0604020202020204" pitchFamily="34" charset="0"/>
        <a:buChar char="•"/>
        <a:defRPr sz="1400" kern="1200">
          <a:solidFill>
            <a:schemeClr val="bg1"/>
          </a:solidFill>
          <a:latin typeface="Helvetica LT Std" panose="020B0504020202020204" pitchFamily="34" charset="0"/>
          <a:ea typeface="+mn-ea"/>
          <a:cs typeface="+mn-cs"/>
        </a:defRPr>
      </a:lvl5pPr>
      <a:lvl6pPr marL="1414428"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4"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en-US"/>
      </a:defPPr>
      <a:lvl1pPr marL="0" algn="l" defTabSz="514337" rtl="0" eaLnBrk="1" latinLnBrk="0" hangingPunct="1">
        <a:defRPr sz="1013" kern="1200">
          <a:solidFill>
            <a:schemeClr val="tx1"/>
          </a:solidFill>
          <a:latin typeface="+mn-lt"/>
          <a:ea typeface="+mn-ea"/>
          <a:cs typeface="+mn-cs"/>
        </a:defRPr>
      </a:lvl1pPr>
      <a:lvl2pPr marL="257168"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2"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8" algn="l" defTabSz="514337" rtl="0" eaLnBrk="1" latinLnBrk="0" hangingPunct="1">
        <a:defRPr sz="1013"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100000">
              <a:schemeClr val="tx2"/>
            </a:gs>
            <a:gs pos="0">
              <a:schemeClr val="tx2">
                <a:lumMod val="50000"/>
              </a:schemeClr>
            </a:gs>
          </a:gsLst>
          <a:lin ang="8100000" scaled="1"/>
        </a:gra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317899" y="0"/>
            <a:ext cx="8555831" cy="1181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US" altLang="en-US" dirty="0"/>
          </a:p>
        </p:txBody>
      </p:sp>
      <p:sp>
        <p:nvSpPr>
          <p:cNvPr id="1027" name="Text Placeholder 2"/>
          <p:cNvSpPr>
            <a:spLocks noGrp="1"/>
          </p:cNvSpPr>
          <p:nvPr>
            <p:ph type="body" idx="1"/>
          </p:nvPr>
        </p:nvSpPr>
        <p:spPr bwMode="auto">
          <a:xfrm>
            <a:off x="317899" y="1181101"/>
            <a:ext cx="8555831" cy="34516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1029" name="AutoShape 11"/>
          <p:cNvSpPr>
            <a:spLocks noChangeAspect="1" noChangeArrowheads="1" noTextEdit="1"/>
          </p:cNvSpPr>
          <p:nvPr/>
        </p:nvSpPr>
        <p:spPr bwMode="auto">
          <a:xfrm>
            <a:off x="7602141" y="4575573"/>
            <a:ext cx="1360884" cy="48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0" fontAlgn="base" hangingPunct="0">
              <a:spcBef>
                <a:spcPct val="0"/>
              </a:spcBef>
              <a:spcAft>
                <a:spcPct val="0"/>
              </a:spcAft>
            </a:pPr>
            <a:endParaRPr lang="en-US" sz="1800" dirty="0">
              <a:solidFill>
                <a:prstClr val="black"/>
              </a:solidFill>
              <a:ea typeface="ＭＳ Ｐゴシック" charset="0"/>
            </a:endParaRPr>
          </a:p>
        </p:txBody>
      </p:sp>
      <p:pic>
        <p:nvPicPr>
          <p:cNvPr id="6" name="Picture 5"/>
          <p:cNvPicPr>
            <a:picLocks noChangeAspect="1"/>
          </p:cNvPicPr>
          <p:nvPr/>
        </p:nvPicPr>
        <p:blipFill rotWithShape="1">
          <a:blip r:embed="rId25" cstate="hqprint">
            <a:extLst>
              <a:ext uri="{28A0092B-C50C-407E-A947-70E740481C1C}">
                <a14:useLocalDpi xmlns:a14="http://schemas.microsoft.com/office/drawing/2010/main"/>
              </a:ext>
            </a:extLst>
          </a:blip>
          <a:srcRect/>
          <a:stretch/>
        </p:blipFill>
        <p:spPr bwMode="invGray">
          <a:xfrm>
            <a:off x="8632824" y="4666971"/>
            <a:ext cx="404813" cy="389614"/>
          </a:xfrm>
          <a:prstGeom prst="rect">
            <a:avLst/>
          </a:prstGeom>
        </p:spPr>
      </p:pic>
      <p:sp>
        <p:nvSpPr>
          <p:cNvPr id="7" name="AutoShape 11"/>
          <p:cNvSpPr>
            <a:spLocks noChangeAspect="1" noChangeArrowheads="1" noTextEdit="1"/>
          </p:cNvSpPr>
          <p:nvPr userDrawn="1"/>
        </p:nvSpPr>
        <p:spPr bwMode="auto">
          <a:xfrm>
            <a:off x="7602141" y="4575573"/>
            <a:ext cx="1360884" cy="48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0" fontAlgn="base" hangingPunct="0">
              <a:spcBef>
                <a:spcPct val="0"/>
              </a:spcBef>
              <a:spcAft>
                <a:spcPct val="0"/>
              </a:spcAft>
            </a:pPr>
            <a:endParaRPr lang="en-US" sz="1800" dirty="0">
              <a:solidFill>
                <a:prstClr val="black"/>
              </a:solidFill>
              <a:ea typeface="ＭＳ Ｐゴシック" charset="0"/>
            </a:endParaRPr>
          </a:p>
        </p:txBody>
      </p:sp>
      <p:pic>
        <p:nvPicPr>
          <p:cNvPr id="8" name="Picture 7"/>
          <p:cNvPicPr>
            <a:picLocks noChangeAspect="1"/>
          </p:cNvPicPr>
          <p:nvPr userDrawn="1"/>
        </p:nvPicPr>
        <p:blipFill rotWithShape="1">
          <a:blip r:embed="rId25" cstate="hqprint">
            <a:extLst>
              <a:ext uri="{28A0092B-C50C-407E-A947-70E740481C1C}">
                <a14:useLocalDpi xmlns:a14="http://schemas.microsoft.com/office/drawing/2010/main"/>
              </a:ext>
            </a:extLst>
          </a:blip>
          <a:srcRect/>
          <a:stretch/>
        </p:blipFill>
        <p:spPr>
          <a:xfrm>
            <a:off x="8632824" y="4666971"/>
            <a:ext cx="404813" cy="389614"/>
          </a:xfrm>
          <a:prstGeom prst="rect">
            <a:avLst/>
          </a:prstGeom>
        </p:spPr>
      </p:pic>
    </p:spTree>
    <p:extLst>
      <p:ext uri="{BB962C8B-B14F-4D97-AF65-F5344CB8AC3E}">
        <p14:creationId xmlns:p14="http://schemas.microsoft.com/office/powerpoint/2010/main" val="3144878555"/>
      </p:ext>
    </p:extLst>
  </p:cSld>
  <p:clrMap bg1="lt1" tx1="dk1" bg2="lt2" tx2="dk2" accent1="accent1" accent2="accent2" accent3="accent3" accent4="accent4" accent5="accent5" accent6="accent6" hlink="hlink" folHlink="folHlink"/>
  <p:sldLayoutIdLst>
    <p:sldLayoutId id="2147483892" r:id="rId1"/>
    <p:sldLayoutId id="2147483893" r:id="rId2"/>
    <p:sldLayoutId id="2147483894" r:id="rId3"/>
    <p:sldLayoutId id="2147483895" r:id="rId4"/>
    <p:sldLayoutId id="2147483896" r:id="rId5"/>
    <p:sldLayoutId id="2147483897" r:id="rId6"/>
    <p:sldLayoutId id="2147483898" r:id="rId7"/>
    <p:sldLayoutId id="2147483899" r:id="rId8"/>
    <p:sldLayoutId id="2147483900" r:id="rId9"/>
    <p:sldLayoutId id="2147483901" r:id="rId10"/>
    <p:sldLayoutId id="2147483902" r:id="rId11"/>
    <p:sldLayoutId id="2147483903" r:id="rId12"/>
    <p:sldLayoutId id="2147483904" r:id="rId13"/>
    <p:sldLayoutId id="2147483905" r:id="rId14"/>
    <p:sldLayoutId id="2147483906" r:id="rId15"/>
    <p:sldLayoutId id="2147483907" r:id="rId16"/>
    <p:sldLayoutId id="2147483908" r:id="rId17"/>
    <p:sldLayoutId id="2147483909" r:id="rId18"/>
    <p:sldLayoutId id="2147483910" r:id="rId19"/>
    <p:sldLayoutId id="2147483911" r:id="rId20"/>
    <p:sldLayoutId id="2147483912" r:id="rId21"/>
    <p:sldLayoutId id="2147483913" r:id="rId22"/>
    <p:sldLayoutId id="2147483914" r:id="rId23"/>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fontAlgn="base" hangingPunct="1">
        <a:lnSpc>
          <a:spcPct val="90000"/>
        </a:lnSpc>
        <a:spcBef>
          <a:spcPct val="0"/>
        </a:spcBef>
        <a:spcAft>
          <a:spcPct val="0"/>
        </a:spcAft>
        <a:defRPr sz="3200" kern="1200">
          <a:solidFill>
            <a:schemeClr val="bg1"/>
          </a:solidFill>
          <a:latin typeface="Palatino Linotype" panose="02040502050505030304" pitchFamily="18" charset="0"/>
          <a:ea typeface="+mj-ea"/>
          <a:cs typeface="+mj-cs"/>
        </a:defRPr>
      </a:lvl1pPr>
      <a:lvl2pPr algn="l" defTabSz="514337" rtl="0" eaLnBrk="1" fontAlgn="base" hangingPunct="1">
        <a:lnSpc>
          <a:spcPct val="90000"/>
        </a:lnSpc>
        <a:spcBef>
          <a:spcPct val="0"/>
        </a:spcBef>
        <a:spcAft>
          <a:spcPct val="0"/>
        </a:spcAft>
        <a:defRPr sz="2700">
          <a:solidFill>
            <a:schemeClr val="bg1"/>
          </a:solidFill>
          <a:latin typeface="Palatino Linotype" panose="02040502050505030304" pitchFamily="18" charset="0"/>
        </a:defRPr>
      </a:lvl2pPr>
      <a:lvl3pPr algn="l" defTabSz="514337" rtl="0" eaLnBrk="1" fontAlgn="base" hangingPunct="1">
        <a:lnSpc>
          <a:spcPct val="90000"/>
        </a:lnSpc>
        <a:spcBef>
          <a:spcPct val="0"/>
        </a:spcBef>
        <a:spcAft>
          <a:spcPct val="0"/>
        </a:spcAft>
        <a:defRPr sz="2700">
          <a:solidFill>
            <a:schemeClr val="bg1"/>
          </a:solidFill>
          <a:latin typeface="Palatino Linotype" panose="02040502050505030304" pitchFamily="18" charset="0"/>
        </a:defRPr>
      </a:lvl3pPr>
      <a:lvl4pPr algn="l" defTabSz="514337" rtl="0" eaLnBrk="1" fontAlgn="base" hangingPunct="1">
        <a:lnSpc>
          <a:spcPct val="90000"/>
        </a:lnSpc>
        <a:spcBef>
          <a:spcPct val="0"/>
        </a:spcBef>
        <a:spcAft>
          <a:spcPct val="0"/>
        </a:spcAft>
        <a:defRPr sz="2700">
          <a:solidFill>
            <a:schemeClr val="bg1"/>
          </a:solidFill>
          <a:latin typeface="Palatino Linotype" panose="02040502050505030304" pitchFamily="18" charset="0"/>
        </a:defRPr>
      </a:lvl4pPr>
      <a:lvl5pPr algn="l" defTabSz="514337" rtl="0" eaLnBrk="1" fontAlgn="base" hangingPunct="1">
        <a:lnSpc>
          <a:spcPct val="90000"/>
        </a:lnSpc>
        <a:spcBef>
          <a:spcPct val="0"/>
        </a:spcBef>
        <a:spcAft>
          <a:spcPct val="0"/>
        </a:spcAft>
        <a:defRPr sz="2700">
          <a:solidFill>
            <a:schemeClr val="bg1"/>
          </a:solidFill>
          <a:latin typeface="Palatino Linotype" panose="02040502050505030304" pitchFamily="18" charset="0"/>
        </a:defRPr>
      </a:lvl5pPr>
      <a:lvl6pPr marL="342892" algn="l" defTabSz="514337" rtl="0" eaLnBrk="1" fontAlgn="base" hangingPunct="1">
        <a:lnSpc>
          <a:spcPct val="90000"/>
        </a:lnSpc>
        <a:spcBef>
          <a:spcPct val="0"/>
        </a:spcBef>
        <a:spcAft>
          <a:spcPct val="0"/>
        </a:spcAft>
        <a:defRPr sz="2700">
          <a:solidFill>
            <a:schemeClr val="bg1"/>
          </a:solidFill>
          <a:latin typeface="Palatino Linotype" panose="02040502050505030304" pitchFamily="18" charset="0"/>
        </a:defRPr>
      </a:lvl6pPr>
      <a:lvl7pPr marL="685783" algn="l" defTabSz="514337" rtl="0" eaLnBrk="1" fontAlgn="base" hangingPunct="1">
        <a:lnSpc>
          <a:spcPct val="90000"/>
        </a:lnSpc>
        <a:spcBef>
          <a:spcPct val="0"/>
        </a:spcBef>
        <a:spcAft>
          <a:spcPct val="0"/>
        </a:spcAft>
        <a:defRPr sz="2700">
          <a:solidFill>
            <a:schemeClr val="bg1"/>
          </a:solidFill>
          <a:latin typeface="Palatino Linotype" panose="02040502050505030304" pitchFamily="18" charset="0"/>
        </a:defRPr>
      </a:lvl7pPr>
      <a:lvl8pPr marL="1028675" algn="l" defTabSz="514337" rtl="0" eaLnBrk="1" fontAlgn="base" hangingPunct="1">
        <a:lnSpc>
          <a:spcPct val="90000"/>
        </a:lnSpc>
        <a:spcBef>
          <a:spcPct val="0"/>
        </a:spcBef>
        <a:spcAft>
          <a:spcPct val="0"/>
        </a:spcAft>
        <a:defRPr sz="2700">
          <a:solidFill>
            <a:schemeClr val="bg1"/>
          </a:solidFill>
          <a:latin typeface="Palatino Linotype" panose="02040502050505030304" pitchFamily="18" charset="0"/>
        </a:defRPr>
      </a:lvl8pPr>
      <a:lvl9pPr marL="1371566" algn="l" defTabSz="514337" rtl="0" eaLnBrk="1" fontAlgn="base" hangingPunct="1">
        <a:lnSpc>
          <a:spcPct val="90000"/>
        </a:lnSpc>
        <a:spcBef>
          <a:spcPct val="0"/>
        </a:spcBef>
        <a:spcAft>
          <a:spcPct val="0"/>
        </a:spcAft>
        <a:defRPr sz="2700">
          <a:solidFill>
            <a:schemeClr val="bg1"/>
          </a:solidFill>
          <a:latin typeface="Palatino Linotype" panose="02040502050505030304" pitchFamily="18" charset="0"/>
        </a:defRPr>
      </a:lvl9pPr>
    </p:titleStyle>
    <p:bodyStyle>
      <a:lvl1pPr marL="128585" indent="-128585" algn="l" defTabSz="514337" rtl="0" eaLnBrk="1" fontAlgn="base" hangingPunct="1">
        <a:lnSpc>
          <a:spcPct val="90000"/>
        </a:lnSpc>
        <a:spcBef>
          <a:spcPts val="0"/>
        </a:spcBef>
        <a:spcAft>
          <a:spcPts val="900"/>
        </a:spcAft>
        <a:buClr>
          <a:srgbClr val="7F7F7F"/>
        </a:buClr>
        <a:buFont typeface="Arial" panose="020B0604020202020204" pitchFamily="34" charset="0"/>
        <a:buChar char="•"/>
        <a:defRPr sz="2400" kern="1200">
          <a:solidFill>
            <a:schemeClr val="bg1"/>
          </a:solidFill>
          <a:latin typeface="Helvetica LT Std" panose="020B0504020202020204" pitchFamily="34" charset="0"/>
          <a:ea typeface="+mn-ea"/>
          <a:cs typeface="+mn-cs"/>
        </a:defRPr>
      </a:lvl1pPr>
      <a:lvl2pPr marL="385754" indent="-128585" algn="l" defTabSz="514337" rtl="0" eaLnBrk="1" fontAlgn="base" hangingPunct="1">
        <a:lnSpc>
          <a:spcPct val="90000"/>
        </a:lnSpc>
        <a:spcBef>
          <a:spcPts val="0"/>
        </a:spcBef>
        <a:spcAft>
          <a:spcPts val="900"/>
        </a:spcAft>
        <a:buClr>
          <a:srgbClr val="7F7F7F"/>
        </a:buClr>
        <a:buFont typeface="Arial" panose="020B0604020202020204" pitchFamily="34" charset="0"/>
        <a:buChar char="•"/>
        <a:defRPr sz="2000" kern="1200">
          <a:solidFill>
            <a:schemeClr val="bg1"/>
          </a:solidFill>
          <a:latin typeface="Helvetica LT Std" panose="020B0504020202020204" pitchFamily="34" charset="0"/>
          <a:ea typeface="+mn-ea"/>
          <a:cs typeface="+mn-cs"/>
        </a:defRPr>
      </a:lvl2pPr>
      <a:lvl3pPr marL="642922" indent="-128585" algn="l" defTabSz="514337" rtl="0" eaLnBrk="1" fontAlgn="base" hangingPunct="1">
        <a:lnSpc>
          <a:spcPct val="90000"/>
        </a:lnSpc>
        <a:spcBef>
          <a:spcPts val="0"/>
        </a:spcBef>
        <a:spcAft>
          <a:spcPts val="900"/>
        </a:spcAft>
        <a:buClr>
          <a:srgbClr val="7F7F7F"/>
        </a:buClr>
        <a:buFont typeface="Arial" panose="020B0604020202020204" pitchFamily="34" charset="0"/>
        <a:buChar char="•"/>
        <a:defRPr sz="2000" kern="1200">
          <a:solidFill>
            <a:schemeClr val="bg1"/>
          </a:solidFill>
          <a:latin typeface="Helvetica LT Std" panose="020B0504020202020204" pitchFamily="34" charset="0"/>
          <a:ea typeface="+mn-ea"/>
          <a:cs typeface="+mn-cs"/>
        </a:defRPr>
      </a:lvl3pPr>
      <a:lvl4pPr marL="900091" indent="-128585" algn="l" defTabSz="514337" rtl="0" eaLnBrk="1" fontAlgn="base" hangingPunct="1">
        <a:lnSpc>
          <a:spcPct val="90000"/>
        </a:lnSpc>
        <a:spcBef>
          <a:spcPts val="0"/>
        </a:spcBef>
        <a:spcAft>
          <a:spcPts val="900"/>
        </a:spcAft>
        <a:buClr>
          <a:srgbClr val="7F7F7F"/>
        </a:buClr>
        <a:buFont typeface="Arial" panose="020B0604020202020204" pitchFamily="34" charset="0"/>
        <a:buChar char="•"/>
        <a:defRPr sz="1400" kern="1200">
          <a:solidFill>
            <a:schemeClr val="bg1"/>
          </a:solidFill>
          <a:latin typeface="Helvetica LT Std" panose="020B0504020202020204" pitchFamily="34" charset="0"/>
          <a:ea typeface="+mn-ea"/>
          <a:cs typeface="+mn-cs"/>
        </a:defRPr>
      </a:lvl4pPr>
      <a:lvl5pPr marL="1157259" indent="-128585" algn="l" defTabSz="514337" rtl="0" eaLnBrk="1" fontAlgn="base" hangingPunct="1">
        <a:lnSpc>
          <a:spcPct val="90000"/>
        </a:lnSpc>
        <a:spcBef>
          <a:spcPts val="0"/>
        </a:spcBef>
        <a:spcAft>
          <a:spcPts val="900"/>
        </a:spcAft>
        <a:buClr>
          <a:srgbClr val="7F7F7F"/>
        </a:buClr>
        <a:buFont typeface="Arial" panose="020B0604020202020204" pitchFamily="34" charset="0"/>
        <a:buChar char="•"/>
        <a:defRPr sz="1400" kern="1200">
          <a:solidFill>
            <a:schemeClr val="bg1"/>
          </a:solidFill>
          <a:latin typeface="Helvetica LT Std" panose="020B0504020202020204" pitchFamily="34" charset="0"/>
          <a:ea typeface="+mn-ea"/>
          <a:cs typeface="+mn-cs"/>
        </a:defRPr>
      </a:lvl5pPr>
      <a:lvl6pPr marL="1414428"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4"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en-US"/>
      </a:defPPr>
      <a:lvl1pPr marL="0" algn="l" defTabSz="514337" rtl="0" eaLnBrk="1" latinLnBrk="0" hangingPunct="1">
        <a:defRPr sz="1013" kern="1200">
          <a:solidFill>
            <a:schemeClr val="tx1"/>
          </a:solidFill>
          <a:latin typeface="+mn-lt"/>
          <a:ea typeface="+mn-ea"/>
          <a:cs typeface="+mn-cs"/>
        </a:defRPr>
      </a:lvl1pPr>
      <a:lvl2pPr marL="257168"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2"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8" algn="l" defTabSz="514337"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4.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45.xml"/><Relationship Id="rId1" Type="http://schemas.openxmlformats.org/officeDocument/2006/relationships/themeOverride" Target="../theme/themeOverride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45.xml"/><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University </a:t>
            </a:r>
            <a:r>
              <a:rPr lang="en-US" dirty="0" smtClean="0"/>
              <a:t>Name</a:t>
            </a:r>
            <a:endParaRPr lang="en-US" dirty="0"/>
          </a:p>
        </p:txBody>
      </p:sp>
      <p:sp>
        <p:nvSpPr>
          <p:cNvPr id="3" name="Subtitle 2"/>
          <p:cNvSpPr>
            <a:spLocks noGrp="1"/>
          </p:cNvSpPr>
          <p:nvPr>
            <p:ph type="subTitle" idx="1"/>
          </p:nvPr>
        </p:nvSpPr>
        <p:spPr/>
        <p:txBody>
          <a:bodyPr/>
          <a:lstStyle/>
          <a:p>
            <a:r>
              <a:rPr lang="en-US" dirty="0" smtClean="0"/>
              <a:t>GLOVE DESIGN </a:t>
            </a:r>
            <a:endParaRPr lang="en-US" dirty="0"/>
          </a:p>
        </p:txBody>
      </p:sp>
      <p:sp>
        <p:nvSpPr>
          <p:cNvPr id="4" name="Text Placeholder 3"/>
          <p:cNvSpPr>
            <a:spLocks noGrp="1"/>
          </p:cNvSpPr>
          <p:nvPr>
            <p:ph type="body" sz="quarter" idx="10"/>
          </p:nvPr>
        </p:nvSpPr>
        <p:spPr/>
        <p:txBody>
          <a:bodyPr/>
          <a:lstStyle/>
          <a:p>
            <a:r>
              <a:rPr lang="en-US" dirty="0" smtClean="0"/>
              <a:t>October</a:t>
            </a:r>
            <a:r>
              <a:rPr lang="en-US" dirty="0" smtClean="0"/>
              <a:t> 2018</a:t>
            </a:r>
            <a:endParaRPr lang="en-US" dirty="0"/>
          </a:p>
        </p:txBody>
      </p:sp>
    </p:spTree>
    <p:extLst>
      <p:ext uri="{BB962C8B-B14F-4D97-AF65-F5344CB8AC3E}">
        <p14:creationId xmlns:p14="http://schemas.microsoft.com/office/powerpoint/2010/main" val="2323456327"/>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6"/>
        <p:cNvGrpSpPr/>
        <p:nvPr/>
      </p:nvGrpSpPr>
      <p:grpSpPr>
        <a:xfrm>
          <a:off x="0" y="0"/>
          <a:ext cx="0" cy="0"/>
          <a:chOff x="0" y="0"/>
          <a:chExt cx="0" cy="0"/>
        </a:xfrm>
      </p:grpSpPr>
      <p:sp>
        <p:nvSpPr>
          <p:cNvPr id="37" name="Shape 37"/>
          <p:cNvSpPr txBox="1">
            <a:spLocks noGrp="1"/>
          </p:cNvSpPr>
          <p:nvPr>
            <p:ph type="ctrTitle"/>
          </p:nvPr>
        </p:nvSpPr>
        <p:spPr>
          <a:xfrm>
            <a:off x="683597" y="1125141"/>
            <a:ext cx="7767300" cy="857400"/>
          </a:xfrm>
          <a:prstGeom prst="rect">
            <a:avLst/>
          </a:prstGeom>
        </p:spPr>
        <p:txBody>
          <a:bodyPr spcFirstLastPara="1" wrap="square" lIns="68575" tIns="68575" rIns="68575" bIns="68575" anchor="b" anchorCtr="0">
            <a:noAutofit/>
          </a:bodyPr>
          <a:lstStyle/>
          <a:p>
            <a:pPr marL="0" lvl="0" indent="0">
              <a:spcBef>
                <a:spcPts val="0"/>
              </a:spcBef>
              <a:spcAft>
                <a:spcPts val="0"/>
              </a:spcAft>
              <a:buNone/>
            </a:pPr>
            <a:r>
              <a:rPr lang="en-US" dirty="0">
                <a:solidFill>
                  <a:schemeClr val="bg1"/>
                </a:solidFill>
              </a:rPr>
              <a:t>Title</a:t>
            </a:r>
            <a:endParaRPr dirty="0">
              <a:solidFill>
                <a:schemeClr val="bg1"/>
              </a:solidFill>
            </a:endParaRPr>
          </a:p>
        </p:txBody>
      </p:sp>
      <p:sp>
        <p:nvSpPr>
          <p:cNvPr id="40" name="Shape 40"/>
          <p:cNvSpPr txBox="1">
            <a:spLocks noGrp="1"/>
          </p:cNvSpPr>
          <p:nvPr>
            <p:ph type="body" idx="4"/>
          </p:nvPr>
        </p:nvSpPr>
        <p:spPr>
          <a:xfrm>
            <a:off x="683597" y="2933700"/>
            <a:ext cx="7767300" cy="276900"/>
          </a:xfrm>
          <a:prstGeom prst="rect">
            <a:avLst/>
          </a:prstGeom>
        </p:spPr>
        <p:txBody>
          <a:bodyPr spcFirstLastPara="1" wrap="square" lIns="68575" tIns="68575" rIns="68575" bIns="68575" anchor="t" anchorCtr="0">
            <a:noAutofit/>
          </a:bodyPr>
          <a:lstStyle/>
          <a:p>
            <a:pPr marL="0" lvl="0" indent="0">
              <a:spcBef>
                <a:spcPts val="0"/>
              </a:spcBef>
              <a:spcAft>
                <a:spcPts val="0"/>
              </a:spcAft>
              <a:buNone/>
            </a:pPr>
            <a:r>
              <a:rPr lang="en-US" dirty="0">
                <a:solidFill>
                  <a:schemeClr val="bg1"/>
                </a:solidFill>
              </a:rPr>
              <a:t>Names </a:t>
            </a:r>
            <a:endParaRPr dirty="0">
              <a:solidFill>
                <a:schemeClr val="bg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100000">
              <a:schemeClr val="tx2"/>
            </a:gs>
            <a:gs pos="0">
              <a:schemeClr val="tx2">
                <a:lumMod val="50000"/>
              </a:schemeClr>
            </a:gs>
          </a:gsLst>
          <a:lin ang="8100000" scaled="1"/>
        </a:gradFill>
        <a:effectLst/>
      </p:bgPr>
    </p:bg>
    <p:spTree>
      <p:nvGrpSpPr>
        <p:cNvPr id="1" name="Shape 44"/>
        <p:cNvGrpSpPr/>
        <p:nvPr/>
      </p:nvGrpSpPr>
      <p:grpSpPr>
        <a:xfrm>
          <a:off x="0" y="0"/>
          <a:ext cx="0" cy="0"/>
          <a:chOff x="0" y="0"/>
          <a:chExt cx="0" cy="0"/>
        </a:xfrm>
      </p:grpSpPr>
      <p:sp>
        <p:nvSpPr>
          <p:cNvPr id="45" name="Shape 45"/>
          <p:cNvSpPr txBox="1">
            <a:spLocks noGrp="1"/>
          </p:cNvSpPr>
          <p:nvPr>
            <p:ph type="title"/>
          </p:nvPr>
        </p:nvSpPr>
        <p:spPr>
          <a:xfrm>
            <a:off x="2872291" y="344243"/>
            <a:ext cx="4448505" cy="399000"/>
          </a:xfrm>
          <a:prstGeom prst="rect">
            <a:avLst/>
          </a:prstGeom>
        </p:spPr>
        <p:txBody>
          <a:bodyPr spcFirstLastPara="1" wrap="square" lIns="68575" tIns="68575" rIns="68575" bIns="68575" anchor="ctr" anchorCtr="0">
            <a:noAutofit/>
          </a:bodyPr>
          <a:lstStyle/>
          <a:p>
            <a:pPr marL="0" lvl="0" indent="0">
              <a:spcBef>
                <a:spcPts val="0"/>
              </a:spcBef>
              <a:spcAft>
                <a:spcPts val="0"/>
              </a:spcAft>
              <a:buNone/>
            </a:pPr>
            <a:r>
              <a:rPr lang="en" dirty="0">
                <a:solidFill>
                  <a:schemeClr val="bg1"/>
                </a:solidFill>
              </a:rPr>
              <a:t>Team Members</a:t>
            </a:r>
            <a:endParaRPr dirty="0">
              <a:solidFill>
                <a:schemeClr val="bg1"/>
              </a:solidFill>
            </a:endParaRPr>
          </a:p>
        </p:txBody>
      </p:sp>
      <p:sp>
        <p:nvSpPr>
          <p:cNvPr id="3" name="Text Placeholder 2">
            <a:extLst>
              <a:ext uri="{FF2B5EF4-FFF2-40B4-BE49-F238E27FC236}">
                <a16:creationId xmlns:a16="http://schemas.microsoft.com/office/drawing/2014/main" xmlns="" id="{EEA791AE-1313-4849-8DBA-E3511396F43E}"/>
              </a:ext>
            </a:extLst>
          </p:cNvPr>
          <p:cNvSpPr>
            <a:spLocks noGrp="1"/>
          </p:cNvSpPr>
          <p:nvPr>
            <p:ph type="body" idx="1"/>
          </p:nvPr>
        </p:nvSpPr>
        <p:spPr>
          <a:xfrm>
            <a:off x="683598" y="1015944"/>
            <a:ext cx="7767300" cy="2942869"/>
          </a:xfrm>
        </p:spPr>
        <p:txBody>
          <a:bodyPr/>
          <a:lstStyle/>
          <a:p>
            <a:endParaRPr lang="en-US" dirty="0"/>
          </a:p>
        </p:txBody>
      </p:sp>
    </p:spTree>
  </p:cSld>
  <p:clrMapOvr>
    <a:overrideClrMapping bg1="lt1" tx1="dk1" bg2="lt2" tx2="dk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50"/>
        <p:cNvGrpSpPr/>
        <p:nvPr/>
      </p:nvGrpSpPr>
      <p:grpSpPr>
        <a:xfrm>
          <a:off x="0" y="0"/>
          <a:ext cx="0" cy="0"/>
          <a:chOff x="0" y="0"/>
          <a:chExt cx="0" cy="0"/>
        </a:xfrm>
      </p:grpSpPr>
      <p:sp>
        <p:nvSpPr>
          <p:cNvPr id="51" name="Shape 51"/>
          <p:cNvSpPr txBox="1">
            <a:spLocks noGrp="1"/>
          </p:cNvSpPr>
          <p:nvPr>
            <p:ph type="title"/>
          </p:nvPr>
        </p:nvSpPr>
        <p:spPr>
          <a:xfrm>
            <a:off x="3108960" y="344242"/>
            <a:ext cx="4001846" cy="860613"/>
          </a:xfrm>
          <a:prstGeom prst="rect">
            <a:avLst/>
          </a:prstGeom>
        </p:spPr>
        <p:txBody>
          <a:bodyPr spcFirstLastPara="1" wrap="square" lIns="68575" tIns="68575" rIns="68575" bIns="68575" anchor="ctr" anchorCtr="0">
            <a:noAutofit/>
          </a:bodyPr>
          <a:lstStyle/>
          <a:p>
            <a:pPr marL="0" lvl="0" indent="0" algn="ctr">
              <a:spcBef>
                <a:spcPts val="0"/>
              </a:spcBef>
              <a:spcAft>
                <a:spcPts val="0"/>
              </a:spcAft>
              <a:buNone/>
            </a:pPr>
            <a:r>
              <a:rPr lang="en" dirty="0">
                <a:solidFill>
                  <a:schemeClr val="bg1"/>
                </a:solidFill>
              </a:rPr>
              <a:t>Agenda</a:t>
            </a:r>
            <a:endParaRPr dirty="0">
              <a:solidFill>
                <a:schemeClr val="bg1"/>
              </a:solidFill>
            </a:endParaRPr>
          </a:p>
        </p:txBody>
      </p:sp>
      <p:sp>
        <p:nvSpPr>
          <p:cNvPr id="3" name="Text Placeholder 2">
            <a:extLst>
              <a:ext uri="{FF2B5EF4-FFF2-40B4-BE49-F238E27FC236}">
                <a16:creationId xmlns:a16="http://schemas.microsoft.com/office/drawing/2014/main" xmlns="" id="{C68E3BCC-BCA0-4EE3-B467-065DA8B5F646}"/>
              </a:ext>
            </a:extLst>
          </p:cNvPr>
          <p:cNvSpPr>
            <a:spLocks noGrp="1"/>
          </p:cNvSpPr>
          <p:nvPr>
            <p:ph type="body" idx="1"/>
          </p:nvPr>
        </p:nvSpPr>
        <p:spPr>
          <a:xfrm>
            <a:off x="1721223" y="1947133"/>
            <a:ext cx="6583681" cy="1549102"/>
          </a:xfrm>
        </p:spPr>
        <p:txBody>
          <a:bodyPr/>
          <a:lstStyle/>
          <a:p>
            <a:r>
              <a:rPr lang="en-GB" dirty="0"/>
              <a:t>T</a:t>
            </a:r>
            <a:r>
              <a:rPr lang="en-GB" dirty="0" smtClean="0"/>
              <a:t>o </a:t>
            </a:r>
            <a:r>
              <a:rPr lang="en-GB" dirty="0"/>
              <a:t>design a glove that fills most gaps that have been left </a:t>
            </a:r>
            <a:r>
              <a:rPr lang="en-GB" dirty="0" smtClean="0"/>
              <a:t>out by the ordinary one, </a:t>
            </a:r>
            <a:r>
              <a:rPr lang="en-GB" dirty="0"/>
              <a:t>such as cerebral palsy situations.</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56"/>
        <p:cNvGrpSpPr/>
        <p:nvPr/>
      </p:nvGrpSpPr>
      <p:grpSpPr>
        <a:xfrm>
          <a:off x="0" y="0"/>
          <a:ext cx="0" cy="0"/>
          <a:chOff x="0" y="0"/>
          <a:chExt cx="0" cy="0"/>
        </a:xfrm>
      </p:grpSpPr>
      <p:sp>
        <p:nvSpPr>
          <p:cNvPr id="57" name="Shape 57"/>
          <p:cNvSpPr txBox="1">
            <a:spLocks noGrp="1"/>
          </p:cNvSpPr>
          <p:nvPr>
            <p:ph type="title"/>
          </p:nvPr>
        </p:nvSpPr>
        <p:spPr>
          <a:xfrm>
            <a:off x="2592593" y="344243"/>
            <a:ext cx="4034119" cy="399000"/>
          </a:xfrm>
          <a:prstGeom prst="rect">
            <a:avLst/>
          </a:prstGeom>
        </p:spPr>
        <p:txBody>
          <a:bodyPr spcFirstLastPara="1" wrap="square" lIns="68575" tIns="68575" rIns="68575" bIns="68575" anchor="ctr" anchorCtr="0">
            <a:noAutofit/>
          </a:bodyPr>
          <a:lstStyle/>
          <a:p>
            <a:pPr marL="0" lvl="0" indent="0" algn="ctr">
              <a:spcBef>
                <a:spcPts val="0"/>
              </a:spcBef>
              <a:spcAft>
                <a:spcPts val="0"/>
              </a:spcAft>
              <a:buNone/>
            </a:pPr>
            <a:r>
              <a:rPr lang="en" dirty="0">
                <a:solidFill>
                  <a:schemeClr val="bg1"/>
                </a:solidFill>
              </a:rPr>
              <a:t>Introduction</a:t>
            </a:r>
            <a:endParaRPr dirty="0">
              <a:solidFill>
                <a:schemeClr val="bg1"/>
              </a:solidFill>
            </a:endParaRPr>
          </a:p>
        </p:txBody>
      </p:sp>
      <p:sp>
        <p:nvSpPr>
          <p:cNvPr id="3" name="Text Placeholder 2">
            <a:extLst>
              <a:ext uri="{FF2B5EF4-FFF2-40B4-BE49-F238E27FC236}">
                <a16:creationId xmlns:a16="http://schemas.microsoft.com/office/drawing/2014/main" xmlns="" id="{3D84778A-F06C-42DA-8B32-BA973C899644}"/>
              </a:ext>
            </a:extLst>
          </p:cNvPr>
          <p:cNvSpPr>
            <a:spLocks noGrp="1"/>
          </p:cNvSpPr>
          <p:nvPr>
            <p:ph type="body" idx="1"/>
          </p:nvPr>
        </p:nvSpPr>
        <p:spPr>
          <a:xfrm>
            <a:off x="1538344" y="1015944"/>
            <a:ext cx="6626710" cy="2146803"/>
          </a:xfrm>
        </p:spPr>
        <p:txBody>
          <a:bodyPr/>
          <a:lstStyle/>
          <a:p>
            <a:r>
              <a:rPr lang="en-US" dirty="0" smtClean="0"/>
              <a:t>Glove </a:t>
            </a:r>
            <a:r>
              <a:rPr lang="en-US" dirty="0" smtClean="0"/>
              <a:t>– gripping </a:t>
            </a:r>
          </a:p>
          <a:p>
            <a:r>
              <a:rPr lang="en-US" dirty="0" smtClean="0"/>
              <a:t>Ordinary glove – wide gaps </a:t>
            </a:r>
          </a:p>
          <a:p>
            <a:r>
              <a:rPr lang="en-US" dirty="0" smtClean="0"/>
              <a:t>Challenges – cerebral palsy </a:t>
            </a:r>
          </a:p>
          <a:p>
            <a:r>
              <a:rPr lang="en-US" dirty="0" smtClean="0"/>
              <a:t>Focus – available research and designs </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sp>
        <p:nvSpPr>
          <p:cNvPr id="78" name="Shape 78"/>
          <p:cNvSpPr txBox="1">
            <a:spLocks noGrp="1"/>
          </p:cNvSpPr>
          <p:nvPr>
            <p:ph type="title"/>
          </p:nvPr>
        </p:nvSpPr>
        <p:spPr>
          <a:xfrm>
            <a:off x="2646381" y="344242"/>
            <a:ext cx="4674416" cy="559399"/>
          </a:xfrm>
          <a:prstGeom prst="rect">
            <a:avLst/>
          </a:prstGeom>
        </p:spPr>
        <p:txBody>
          <a:bodyPr spcFirstLastPara="1" wrap="square" lIns="68575" tIns="68575" rIns="68575" bIns="68575" anchor="ctr" anchorCtr="0">
            <a:noAutofit/>
          </a:bodyPr>
          <a:lstStyle/>
          <a:p>
            <a:pPr marL="0" lvl="0" indent="0">
              <a:spcBef>
                <a:spcPts val="0"/>
              </a:spcBef>
              <a:spcAft>
                <a:spcPts val="0"/>
              </a:spcAft>
              <a:buNone/>
            </a:pPr>
            <a:r>
              <a:rPr lang="en" dirty="0">
                <a:solidFill>
                  <a:schemeClr val="bg1"/>
                </a:solidFill>
              </a:rPr>
              <a:t>Problem Statement</a:t>
            </a:r>
            <a:endParaRPr dirty="0">
              <a:solidFill>
                <a:schemeClr val="bg1"/>
              </a:solidFill>
            </a:endParaRPr>
          </a:p>
        </p:txBody>
      </p:sp>
      <p:sp>
        <p:nvSpPr>
          <p:cNvPr id="3" name="Text Placeholder 2">
            <a:extLst>
              <a:ext uri="{FF2B5EF4-FFF2-40B4-BE49-F238E27FC236}">
                <a16:creationId xmlns:a16="http://schemas.microsoft.com/office/drawing/2014/main" xmlns="" id="{8FF40E2F-C250-4B5D-BD48-8AF021114DF2}"/>
              </a:ext>
            </a:extLst>
          </p:cNvPr>
          <p:cNvSpPr>
            <a:spLocks noGrp="1"/>
          </p:cNvSpPr>
          <p:nvPr>
            <p:ph type="body" idx="1"/>
          </p:nvPr>
        </p:nvSpPr>
        <p:spPr>
          <a:xfrm>
            <a:off x="1269402" y="1602889"/>
            <a:ext cx="7493468" cy="2216076"/>
          </a:xfrm>
        </p:spPr>
        <p:txBody>
          <a:bodyPr/>
          <a:lstStyle/>
          <a:p>
            <a:r>
              <a:rPr lang="en-GB" dirty="0"/>
              <a:t>There is a </a:t>
            </a:r>
            <a:r>
              <a:rPr lang="en-GB" sz="2000" dirty="0">
                <a:solidFill>
                  <a:schemeClr val="accent2">
                    <a:lumMod val="60000"/>
                    <a:lumOff val="40000"/>
                  </a:schemeClr>
                </a:solidFill>
              </a:rPr>
              <a:t>wide gap </a:t>
            </a:r>
            <a:r>
              <a:rPr lang="en-GB" dirty="0"/>
              <a:t>that the ordinary glove has left over industries and this has been a huge detriment. The focus of our research is to design a glove that fills most gaps that have been left out, such as cerebral palsy </a:t>
            </a:r>
            <a:r>
              <a:rPr lang="en-GB" dirty="0" smtClean="0"/>
              <a:t>situations</a:t>
            </a:r>
            <a:r>
              <a:rPr lang="en-GB" dirty="0"/>
              <a:t>. </a:t>
            </a:r>
            <a:endParaRPr lang="en-GB" dirty="0" smtClean="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Shape 84"/>
          <p:cNvSpPr txBox="1">
            <a:spLocks noGrp="1"/>
          </p:cNvSpPr>
          <p:nvPr>
            <p:ph type="title"/>
          </p:nvPr>
        </p:nvSpPr>
        <p:spPr>
          <a:xfrm>
            <a:off x="2764715" y="344243"/>
            <a:ext cx="4556082" cy="527126"/>
          </a:xfrm>
          <a:prstGeom prst="rect">
            <a:avLst/>
          </a:prstGeom>
        </p:spPr>
        <p:txBody>
          <a:bodyPr spcFirstLastPara="1" wrap="square" lIns="68575" tIns="68575" rIns="68575" bIns="68575" anchor="ctr" anchorCtr="0">
            <a:noAutofit/>
          </a:bodyPr>
          <a:lstStyle/>
          <a:p>
            <a:pPr marL="0" lvl="0" indent="0">
              <a:spcBef>
                <a:spcPts val="0"/>
              </a:spcBef>
              <a:spcAft>
                <a:spcPts val="0"/>
              </a:spcAft>
              <a:buNone/>
            </a:pPr>
            <a:r>
              <a:rPr lang="en" dirty="0">
                <a:solidFill>
                  <a:schemeClr val="bg1"/>
                </a:solidFill>
              </a:rPr>
              <a:t>Design </a:t>
            </a:r>
            <a:r>
              <a:rPr lang="en" dirty="0" smtClean="0">
                <a:solidFill>
                  <a:schemeClr val="bg1"/>
                </a:solidFill>
              </a:rPr>
              <a:t>Constraints</a:t>
            </a:r>
            <a:endParaRPr dirty="0">
              <a:solidFill>
                <a:schemeClr val="bg1"/>
              </a:solidFill>
            </a:endParaRPr>
          </a:p>
        </p:txBody>
      </p:sp>
      <p:sp>
        <p:nvSpPr>
          <p:cNvPr id="2" name="Text Placeholder 1"/>
          <p:cNvSpPr>
            <a:spLocks noGrp="1"/>
          </p:cNvSpPr>
          <p:nvPr>
            <p:ph type="body" idx="1"/>
          </p:nvPr>
        </p:nvSpPr>
        <p:spPr>
          <a:xfrm>
            <a:off x="1495313" y="1247887"/>
            <a:ext cx="6798834" cy="2194560"/>
          </a:xfrm>
        </p:spPr>
        <p:txBody>
          <a:bodyPr/>
          <a:lstStyle/>
          <a:p>
            <a:r>
              <a:rPr lang="en-US" dirty="0" smtClean="0"/>
              <a:t>Pneumatic – expensive </a:t>
            </a:r>
          </a:p>
          <a:p>
            <a:r>
              <a:rPr lang="en-US" dirty="0" smtClean="0"/>
              <a:t>Cost of cables </a:t>
            </a:r>
          </a:p>
          <a:p>
            <a:r>
              <a:rPr lang="en-US" dirty="0" smtClean="0"/>
              <a:t>Availability </a:t>
            </a:r>
          </a:p>
          <a:p>
            <a:r>
              <a:rPr lang="en-GB" dirty="0"/>
              <a:t>D</a:t>
            </a:r>
            <a:r>
              <a:rPr lang="en-GB" dirty="0" smtClean="0"/>
              <a:t>ifficulties </a:t>
            </a:r>
            <a:r>
              <a:rPr lang="en-GB" dirty="0"/>
              <a:t>when patients lack both hands</a:t>
            </a:r>
            <a:endParaRPr lang="en-US" dirty="0" smtClean="0"/>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C2BFA85-2728-4FFF-A97E-142BD8D0CB3C}"/>
              </a:ext>
            </a:extLst>
          </p:cNvPr>
          <p:cNvSpPr>
            <a:spLocks noGrp="1"/>
          </p:cNvSpPr>
          <p:nvPr>
            <p:ph type="title"/>
          </p:nvPr>
        </p:nvSpPr>
        <p:spPr>
          <a:xfrm>
            <a:off x="2807746" y="344243"/>
            <a:ext cx="3625328" cy="671702"/>
          </a:xfrm>
        </p:spPr>
        <p:txBody>
          <a:bodyPr/>
          <a:lstStyle/>
          <a:p>
            <a:r>
              <a:rPr lang="en-US" dirty="0">
                <a:solidFill>
                  <a:schemeClr val="bg1"/>
                </a:solidFill>
              </a:rPr>
              <a:t>Objectives:</a:t>
            </a:r>
          </a:p>
        </p:txBody>
      </p:sp>
      <p:sp>
        <p:nvSpPr>
          <p:cNvPr id="3" name="Text Placeholder 2">
            <a:extLst>
              <a:ext uri="{FF2B5EF4-FFF2-40B4-BE49-F238E27FC236}">
                <a16:creationId xmlns:a16="http://schemas.microsoft.com/office/drawing/2014/main" xmlns="" id="{5273A0F1-7511-483B-B827-3B650C6AFA27}"/>
              </a:ext>
            </a:extLst>
          </p:cNvPr>
          <p:cNvSpPr>
            <a:spLocks noGrp="1"/>
          </p:cNvSpPr>
          <p:nvPr>
            <p:ph type="body" idx="1"/>
          </p:nvPr>
        </p:nvSpPr>
        <p:spPr>
          <a:xfrm>
            <a:off x="683598" y="1366220"/>
            <a:ext cx="7767300" cy="2280621"/>
          </a:xfrm>
        </p:spPr>
        <p:txBody>
          <a:bodyPr/>
          <a:lstStyle/>
          <a:p>
            <a:r>
              <a:rPr lang="en-US" sz="2000" dirty="0" smtClean="0"/>
              <a:t>To come up with a glove that is more flexible </a:t>
            </a:r>
            <a:r>
              <a:rPr lang="en-US" sz="2000" dirty="0" smtClean="0"/>
              <a:t>and accommodates all</a:t>
            </a:r>
          </a:p>
          <a:p>
            <a:r>
              <a:rPr lang="en-US" sz="2000" dirty="0" smtClean="0"/>
              <a:t>Improve on the existing glove technology</a:t>
            </a:r>
          </a:p>
        </p:txBody>
      </p:sp>
    </p:spTree>
    <p:extLst>
      <p:ext uri="{BB962C8B-B14F-4D97-AF65-F5344CB8AC3E}">
        <p14:creationId xmlns:p14="http://schemas.microsoft.com/office/powerpoint/2010/main" val="19229406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Shape 95"/>
          <p:cNvSpPr txBox="1">
            <a:spLocks noGrp="1"/>
          </p:cNvSpPr>
          <p:nvPr>
            <p:ph type="title"/>
          </p:nvPr>
        </p:nvSpPr>
        <p:spPr>
          <a:xfrm>
            <a:off x="2657139" y="344243"/>
            <a:ext cx="4663658" cy="399000"/>
          </a:xfrm>
          <a:prstGeom prst="rect">
            <a:avLst/>
          </a:prstGeom>
        </p:spPr>
        <p:txBody>
          <a:bodyPr spcFirstLastPara="1" wrap="square" lIns="68575" tIns="68575" rIns="68575" bIns="68575" anchor="ctr" anchorCtr="0">
            <a:noAutofit/>
          </a:bodyPr>
          <a:lstStyle/>
          <a:p>
            <a:pPr marL="0" lvl="0" indent="0">
              <a:spcBef>
                <a:spcPts val="0"/>
              </a:spcBef>
              <a:spcAft>
                <a:spcPts val="0"/>
              </a:spcAft>
              <a:buNone/>
            </a:pPr>
            <a:r>
              <a:rPr lang="en" dirty="0">
                <a:solidFill>
                  <a:schemeClr val="bg1"/>
                </a:solidFill>
              </a:rPr>
              <a:t>Functional Decomposition</a:t>
            </a:r>
            <a:endParaRPr dirty="0">
              <a:solidFill>
                <a:schemeClr val="bg1"/>
              </a:solidFill>
            </a:endParaRPr>
          </a:p>
        </p:txBody>
      </p:sp>
      <p:sp>
        <p:nvSpPr>
          <p:cNvPr id="2" name="Text Placeholder 1"/>
          <p:cNvSpPr>
            <a:spLocks noGrp="1"/>
          </p:cNvSpPr>
          <p:nvPr>
            <p:ph type="body" idx="1"/>
          </p:nvPr>
        </p:nvSpPr>
        <p:spPr>
          <a:xfrm>
            <a:off x="1226372" y="1015944"/>
            <a:ext cx="7224526" cy="3556055"/>
          </a:xfrm>
        </p:spPr>
        <p:txBody>
          <a:bodyPr/>
          <a:lstStyle/>
          <a:p>
            <a:pPr>
              <a:lnSpc>
                <a:spcPct val="150000"/>
              </a:lnSpc>
            </a:pPr>
            <a:r>
              <a:rPr lang="en-US" dirty="0" smtClean="0"/>
              <a:t>Silicon - </a:t>
            </a:r>
            <a:r>
              <a:rPr lang="en-GB" dirty="0"/>
              <a:t>Our glove will be designed by solid works. </a:t>
            </a:r>
            <a:endParaRPr lang="en-GB" dirty="0" smtClean="0"/>
          </a:p>
          <a:p>
            <a:pPr>
              <a:lnSpc>
                <a:spcPct val="150000"/>
              </a:lnSpc>
            </a:pPr>
            <a:r>
              <a:rPr lang="en-GB" dirty="0"/>
              <a:t>we consider individual control as opposed to linear actuators. One way to measure the ability of the patient to grip is using electromyography (EMG) which measures the potential of the muscle cells on the forearm near the wrist. Using this primary merit of the design, the ability to monitor electrical signals from patient’s brain to the forearm is pursued. </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Shape 101"/>
          <p:cNvSpPr txBox="1">
            <a:spLocks noGrp="1"/>
          </p:cNvSpPr>
          <p:nvPr>
            <p:ph type="title"/>
          </p:nvPr>
        </p:nvSpPr>
        <p:spPr>
          <a:xfrm>
            <a:off x="2269863" y="344243"/>
            <a:ext cx="5050933" cy="399000"/>
          </a:xfrm>
          <a:prstGeom prst="rect">
            <a:avLst/>
          </a:prstGeom>
        </p:spPr>
        <p:txBody>
          <a:bodyPr spcFirstLastPara="1" wrap="square" lIns="68575" tIns="68575" rIns="68575" bIns="68575" anchor="ctr" anchorCtr="0">
            <a:noAutofit/>
          </a:bodyPr>
          <a:lstStyle/>
          <a:p>
            <a:pPr marL="0" lvl="0" indent="0">
              <a:spcBef>
                <a:spcPts val="0"/>
              </a:spcBef>
              <a:spcAft>
                <a:spcPts val="0"/>
              </a:spcAft>
              <a:buNone/>
            </a:pPr>
            <a:r>
              <a:rPr lang="en" dirty="0">
                <a:solidFill>
                  <a:schemeClr val="bg1"/>
                </a:solidFill>
              </a:rPr>
              <a:t>Literature and Patent Review</a:t>
            </a:r>
            <a:endParaRPr dirty="0">
              <a:solidFill>
                <a:schemeClr val="bg1"/>
              </a:solidFill>
            </a:endParaRPr>
          </a:p>
        </p:txBody>
      </p:sp>
      <p:sp>
        <p:nvSpPr>
          <p:cNvPr id="2" name="Text Placeholder 1"/>
          <p:cNvSpPr>
            <a:spLocks noGrp="1"/>
          </p:cNvSpPr>
          <p:nvPr>
            <p:ph type="body" idx="1"/>
          </p:nvPr>
        </p:nvSpPr>
        <p:spPr>
          <a:xfrm>
            <a:off x="785308" y="1188066"/>
            <a:ext cx="7239897" cy="2964386"/>
          </a:xfrm>
        </p:spPr>
        <p:txBody>
          <a:bodyPr/>
          <a:lstStyle/>
          <a:p>
            <a:pPr>
              <a:lnSpc>
                <a:spcPct val="100000"/>
              </a:lnSpc>
            </a:pPr>
            <a:r>
              <a:rPr lang="en-US" dirty="0"/>
              <a:t>Power Glover report </a:t>
            </a:r>
          </a:p>
          <a:p>
            <a:pPr>
              <a:lnSpc>
                <a:spcPct val="100000"/>
              </a:lnSpc>
            </a:pPr>
            <a:r>
              <a:rPr lang="en-US" dirty="0"/>
              <a:t>We learn many things about how the power of Glover could help the people who are not able to move their hand. We learn by riding some artic and watching some videos. There are a lot of countries are working in this project like South Korea, Japan, Vietnam and they have been improving every year. There are many ways of how the glover can work is by electric, controlled by non-gripping hand and touch sensor. Each way could take long time to produce the power glove. </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Shape 144"/>
          <p:cNvSpPr txBox="1">
            <a:spLocks noGrp="1"/>
          </p:cNvSpPr>
          <p:nvPr>
            <p:ph type="title"/>
          </p:nvPr>
        </p:nvSpPr>
        <p:spPr>
          <a:xfrm>
            <a:off x="2302135" y="344243"/>
            <a:ext cx="5018661" cy="399000"/>
          </a:xfrm>
          <a:prstGeom prst="rect">
            <a:avLst/>
          </a:prstGeom>
        </p:spPr>
        <p:txBody>
          <a:bodyPr spcFirstLastPara="1" wrap="square" lIns="68575" tIns="68575" rIns="68575" bIns="68575" anchor="ctr" anchorCtr="0">
            <a:noAutofit/>
          </a:bodyPr>
          <a:lstStyle/>
          <a:p>
            <a:pPr marL="0" lvl="0" indent="0">
              <a:spcBef>
                <a:spcPts val="0"/>
              </a:spcBef>
              <a:spcAft>
                <a:spcPts val="0"/>
              </a:spcAft>
              <a:buNone/>
            </a:pPr>
            <a:r>
              <a:rPr lang="en" dirty="0">
                <a:solidFill>
                  <a:schemeClr val="bg1"/>
                </a:solidFill>
              </a:rPr>
              <a:t>What We Didn’t Find</a:t>
            </a:r>
            <a:endParaRPr dirty="0">
              <a:solidFill>
                <a:schemeClr val="bg1"/>
              </a:solidFill>
            </a:endParaRPr>
          </a:p>
        </p:txBody>
      </p:sp>
      <p:sp>
        <p:nvSpPr>
          <p:cNvPr id="3" name="Text Placeholder 2">
            <a:extLst>
              <a:ext uri="{FF2B5EF4-FFF2-40B4-BE49-F238E27FC236}">
                <a16:creationId xmlns:a16="http://schemas.microsoft.com/office/drawing/2014/main" xmlns="" id="{22D11CC8-5CB1-4E0C-A5F8-B7F4408CA78D}"/>
              </a:ext>
            </a:extLst>
          </p:cNvPr>
          <p:cNvSpPr>
            <a:spLocks noGrp="1"/>
          </p:cNvSpPr>
          <p:nvPr>
            <p:ph type="body" idx="1"/>
          </p:nvPr>
        </p:nvSpPr>
        <p:spPr>
          <a:xfrm>
            <a:off x="683598" y="1376979"/>
            <a:ext cx="7767300" cy="2549562"/>
          </a:xfrm>
        </p:spPr>
        <p:txBody>
          <a:bodyPr/>
          <a:lstStyle/>
          <a:p>
            <a:pPr>
              <a:lnSpc>
                <a:spcPct val="150000"/>
              </a:lnSpc>
            </a:pPr>
            <a:r>
              <a:rPr lang="en-GB" dirty="0"/>
              <a:t>A major area of concern or question that erupted was in the event where both hands are amputated. What should the design look, how should it be customized to address that problem. Robots cannot effective act in the place of a human mind and that is why there is the need for an advanced glove. </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Shape 150"/>
          <p:cNvSpPr txBox="1">
            <a:spLocks noGrp="1"/>
          </p:cNvSpPr>
          <p:nvPr>
            <p:ph type="title"/>
          </p:nvPr>
        </p:nvSpPr>
        <p:spPr>
          <a:xfrm>
            <a:off x="3453205" y="344243"/>
            <a:ext cx="3867592" cy="399000"/>
          </a:xfrm>
          <a:prstGeom prst="rect">
            <a:avLst/>
          </a:prstGeom>
        </p:spPr>
        <p:txBody>
          <a:bodyPr spcFirstLastPara="1" wrap="square" lIns="68575" tIns="68575" rIns="68575" bIns="68575" anchor="ctr" anchorCtr="0">
            <a:noAutofit/>
          </a:bodyPr>
          <a:lstStyle/>
          <a:p>
            <a:pPr marL="0" lvl="0" indent="0">
              <a:spcBef>
                <a:spcPts val="0"/>
              </a:spcBef>
              <a:spcAft>
                <a:spcPts val="0"/>
              </a:spcAft>
              <a:buNone/>
            </a:pPr>
            <a:r>
              <a:rPr lang="en" dirty="0">
                <a:solidFill>
                  <a:schemeClr val="bg1"/>
                </a:solidFill>
              </a:rPr>
              <a:t>Design Ideas</a:t>
            </a:r>
            <a:endParaRPr dirty="0">
              <a:solidFill>
                <a:schemeClr val="bg1"/>
              </a:solidFill>
            </a:endParaRPr>
          </a:p>
        </p:txBody>
      </p:sp>
      <p:sp>
        <p:nvSpPr>
          <p:cNvPr id="2" name="Text Placeholder 1"/>
          <p:cNvSpPr>
            <a:spLocks noGrp="1"/>
          </p:cNvSpPr>
          <p:nvPr>
            <p:ph type="body" idx="1"/>
          </p:nvPr>
        </p:nvSpPr>
        <p:spPr>
          <a:xfrm>
            <a:off x="683598" y="1015944"/>
            <a:ext cx="7767300" cy="3254841"/>
          </a:xfrm>
        </p:spPr>
        <p:txBody>
          <a:bodyPr/>
          <a:lstStyle/>
          <a:p>
            <a:endParaRPr lang="en-US" dirty="0"/>
          </a:p>
        </p:txBody>
      </p:sp>
      <p:pic>
        <p:nvPicPr>
          <p:cNvPr id="4" name="Picture 3"/>
          <p:cNvPicPr/>
          <p:nvPr/>
        </p:nvPicPr>
        <p:blipFill>
          <a:blip r:embed="rId3">
            <a:extLst>
              <a:ext uri="{28A0092B-C50C-407E-A947-70E740481C1C}">
                <a14:useLocalDpi xmlns:a14="http://schemas.microsoft.com/office/drawing/2010/main" val="0"/>
              </a:ext>
            </a:extLst>
          </a:blip>
          <a:stretch>
            <a:fillRect/>
          </a:stretch>
        </p:blipFill>
        <p:spPr>
          <a:xfrm>
            <a:off x="1105068" y="1286939"/>
            <a:ext cx="3362325" cy="2505075"/>
          </a:xfrm>
          <a:prstGeom prst="rect">
            <a:avLst/>
          </a:prstGeom>
        </p:spPr>
      </p:pic>
      <p:pic>
        <p:nvPicPr>
          <p:cNvPr id="5" name="Picture 4"/>
          <p:cNvPicPr/>
          <p:nvPr/>
        </p:nvPicPr>
        <p:blipFill>
          <a:blip r:embed="rId4">
            <a:extLst>
              <a:ext uri="{28A0092B-C50C-407E-A947-70E740481C1C}">
                <a14:useLocalDpi xmlns:a14="http://schemas.microsoft.com/office/drawing/2010/main" val="0"/>
              </a:ext>
            </a:extLst>
          </a:blip>
          <a:stretch>
            <a:fillRect/>
          </a:stretch>
        </p:blipFill>
        <p:spPr>
          <a:xfrm>
            <a:off x="5095445" y="1182164"/>
            <a:ext cx="2819400" cy="260985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sp>
        <p:nvSpPr>
          <p:cNvPr id="107" name="Shape 107"/>
          <p:cNvSpPr txBox="1">
            <a:spLocks noGrp="1"/>
          </p:cNvSpPr>
          <p:nvPr>
            <p:ph type="title"/>
          </p:nvPr>
        </p:nvSpPr>
        <p:spPr>
          <a:xfrm>
            <a:off x="2796987" y="344242"/>
            <a:ext cx="4523809" cy="570157"/>
          </a:xfrm>
          <a:prstGeom prst="rect">
            <a:avLst/>
          </a:prstGeom>
        </p:spPr>
        <p:txBody>
          <a:bodyPr spcFirstLastPara="1" wrap="square" lIns="68575" tIns="68575" rIns="68575" bIns="68575" anchor="ctr" anchorCtr="0">
            <a:noAutofit/>
          </a:bodyPr>
          <a:lstStyle/>
          <a:p>
            <a:pPr marL="0" lvl="0" indent="0">
              <a:spcBef>
                <a:spcPts val="0"/>
              </a:spcBef>
              <a:spcAft>
                <a:spcPts val="0"/>
              </a:spcAft>
              <a:buNone/>
            </a:pPr>
            <a:r>
              <a:rPr lang="en-US" dirty="0">
                <a:solidFill>
                  <a:schemeClr val="bg1"/>
                </a:solidFill>
              </a:rPr>
              <a:t>Risk Assessment </a:t>
            </a:r>
            <a:endParaRPr dirty="0">
              <a:solidFill>
                <a:schemeClr val="bg1"/>
              </a:solidFill>
            </a:endParaRPr>
          </a:p>
        </p:txBody>
      </p:sp>
      <p:sp>
        <p:nvSpPr>
          <p:cNvPr id="3" name="Text Placeholder 2">
            <a:extLst>
              <a:ext uri="{FF2B5EF4-FFF2-40B4-BE49-F238E27FC236}">
                <a16:creationId xmlns:a16="http://schemas.microsoft.com/office/drawing/2014/main" xmlns="" id="{B855A6DD-93DB-41D9-A867-0EE31482CE37}"/>
              </a:ext>
            </a:extLst>
          </p:cNvPr>
          <p:cNvSpPr>
            <a:spLocks noGrp="1"/>
          </p:cNvSpPr>
          <p:nvPr>
            <p:ph type="body" idx="1"/>
          </p:nvPr>
        </p:nvSpPr>
        <p:spPr>
          <a:xfrm>
            <a:off x="946672" y="1015945"/>
            <a:ext cx="7504225" cy="2404987"/>
          </a:xfrm>
        </p:spPr>
        <p:txBody>
          <a:bodyPr/>
          <a:lstStyle/>
          <a:p>
            <a:r>
              <a:rPr lang="en-US" dirty="0" smtClean="0"/>
              <a:t>Sustainability of our prompt – who invest on it?</a:t>
            </a:r>
            <a:endParaRPr lang="en-US" dirty="0"/>
          </a:p>
          <a:p>
            <a:r>
              <a:rPr lang="en-US" dirty="0" smtClean="0"/>
              <a:t>Initial capital to set thing up</a:t>
            </a:r>
          </a:p>
          <a:p>
            <a:r>
              <a:rPr lang="en-US" dirty="0" smtClean="0"/>
              <a:t>Availability of the resources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55"/>
        <p:cNvGrpSpPr/>
        <p:nvPr/>
      </p:nvGrpSpPr>
      <p:grpSpPr>
        <a:xfrm>
          <a:off x="0" y="0"/>
          <a:ext cx="0" cy="0"/>
          <a:chOff x="0" y="0"/>
          <a:chExt cx="0" cy="0"/>
        </a:xfrm>
      </p:grpSpPr>
      <p:sp>
        <p:nvSpPr>
          <p:cNvPr id="256" name="Shape 256"/>
          <p:cNvSpPr txBox="1">
            <a:spLocks noGrp="1"/>
          </p:cNvSpPr>
          <p:nvPr>
            <p:ph type="title"/>
          </p:nvPr>
        </p:nvSpPr>
        <p:spPr>
          <a:xfrm>
            <a:off x="683597" y="344243"/>
            <a:ext cx="6637200" cy="399000"/>
          </a:xfrm>
          <a:prstGeom prst="rect">
            <a:avLst/>
          </a:prstGeom>
        </p:spPr>
        <p:txBody>
          <a:bodyPr spcFirstLastPara="1" wrap="square" lIns="68575" tIns="68575" rIns="68575" bIns="68575" anchor="ctr" anchorCtr="0">
            <a:noAutofit/>
          </a:bodyPr>
          <a:lstStyle/>
          <a:p>
            <a:pPr marL="0" lvl="0" indent="0">
              <a:spcBef>
                <a:spcPts val="0"/>
              </a:spcBef>
              <a:spcAft>
                <a:spcPts val="0"/>
              </a:spcAft>
              <a:buNone/>
            </a:pPr>
            <a:r>
              <a:rPr lang="en" dirty="0">
                <a:solidFill>
                  <a:schemeClr val="bg1"/>
                </a:solidFill>
              </a:rPr>
              <a:t>Summary</a:t>
            </a:r>
            <a:endParaRPr dirty="0">
              <a:solidFill>
                <a:schemeClr val="bg1"/>
              </a:solidFill>
            </a:endParaRPr>
          </a:p>
        </p:txBody>
      </p:sp>
      <p:sp>
        <p:nvSpPr>
          <p:cNvPr id="3" name="Text Placeholder 2">
            <a:extLst>
              <a:ext uri="{FF2B5EF4-FFF2-40B4-BE49-F238E27FC236}">
                <a16:creationId xmlns:a16="http://schemas.microsoft.com/office/drawing/2014/main" xmlns="" id="{6F9068B1-633F-49EC-A228-967C4A9BEF7D}"/>
              </a:ext>
            </a:extLst>
          </p:cNvPr>
          <p:cNvSpPr>
            <a:spLocks noGrp="1"/>
          </p:cNvSpPr>
          <p:nvPr>
            <p:ph type="body" idx="1"/>
          </p:nvPr>
        </p:nvSpPr>
        <p:spPr>
          <a:xfrm>
            <a:off x="683598" y="1015944"/>
            <a:ext cx="7767300" cy="3448480"/>
          </a:xfrm>
        </p:spPr>
        <p:txBody>
          <a:bodyPr/>
          <a:lstStyle/>
          <a:p>
            <a:pPr>
              <a:lnSpc>
                <a:spcPct val="150000"/>
              </a:lnSpc>
            </a:pPr>
            <a:r>
              <a:rPr lang="en-GB" dirty="0"/>
              <a:t>Linear actuators, pumps, compressors and servomotors are some of the methods used for generating gripping force required for objects not forgetting the transmission force method is the major determinant of the method of force generation. Hollow cables or coatings surrounding cables can also be used to transmit the forces of pushing and pulling which are the most suitable solution to this problem taking available resources into consideration. </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61"/>
        <p:cNvGrpSpPr/>
        <p:nvPr/>
      </p:nvGrpSpPr>
      <p:grpSpPr>
        <a:xfrm>
          <a:off x="0" y="0"/>
          <a:ext cx="0" cy="0"/>
          <a:chOff x="0" y="0"/>
          <a:chExt cx="0" cy="0"/>
        </a:xfrm>
      </p:grpSpPr>
      <p:sp>
        <p:nvSpPr>
          <p:cNvPr id="262" name="Shape 262"/>
          <p:cNvSpPr txBox="1">
            <a:spLocks noGrp="1"/>
          </p:cNvSpPr>
          <p:nvPr>
            <p:ph type="title"/>
          </p:nvPr>
        </p:nvSpPr>
        <p:spPr>
          <a:xfrm>
            <a:off x="3324113" y="344242"/>
            <a:ext cx="2011680" cy="516369"/>
          </a:xfrm>
          <a:prstGeom prst="rect">
            <a:avLst/>
          </a:prstGeom>
        </p:spPr>
        <p:txBody>
          <a:bodyPr spcFirstLastPara="1" wrap="square" lIns="68575" tIns="68575" rIns="68575" bIns="68575" anchor="ctr" anchorCtr="0">
            <a:noAutofit/>
          </a:bodyPr>
          <a:lstStyle/>
          <a:p>
            <a:pPr marL="0" lvl="0" indent="0">
              <a:spcBef>
                <a:spcPts val="0"/>
              </a:spcBef>
              <a:spcAft>
                <a:spcPts val="0"/>
              </a:spcAft>
              <a:buNone/>
            </a:pPr>
            <a:r>
              <a:rPr lang="en" dirty="0">
                <a:solidFill>
                  <a:schemeClr val="bg1"/>
                </a:solidFill>
              </a:rPr>
              <a:t>Questions?</a:t>
            </a:r>
            <a:endParaRPr dirty="0">
              <a:solidFill>
                <a:schemeClr val="bg1"/>
              </a:solidFill>
            </a:endParaRPr>
          </a:p>
        </p:txBody>
      </p:sp>
      <p:sp>
        <p:nvSpPr>
          <p:cNvPr id="2" name="Text Placeholder 1"/>
          <p:cNvSpPr>
            <a:spLocks noGrp="1"/>
          </p:cNvSpPr>
          <p:nvPr>
            <p:ph type="body" idx="1"/>
          </p:nvPr>
        </p:nvSpPr>
        <p:spPr>
          <a:xfrm>
            <a:off x="1226372" y="1015945"/>
            <a:ext cx="6938682" cy="2738474"/>
          </a:xfrm>
        </p:spPr>
        <p:txBody>
          <a:bodyPr/>
          <a:lstStyle/>
          <a:p>
            <a:pPr>
              <a:lnSpc>
                <a:spcPct val="200000"/>
              </a:lnSpc>
            </a:pPr>
            <a:r>
              <a:rPr lang="en-GB" dirty="0"/>
              <a:t>A major area of concern or question that erupted was in the event where both hands are </a:t>
            </a:r>
            <a:r>
              <a:rPr lang="en-GB" dirty="0" smtClean="0"/>
              <a:t>amputated? </a:t>
            </a:r>
            <a:r>
              <a:rPr lang="en-GB" dirty="0"/>
              <a:t>What should the design </a:t>
            </a:r>
            <a:r>
              <a:rPr lang="en-GB" dirty="0" smtClean="0"/>
              <a:t>look like? and </a:t>
            </a:r>
            <a:r>
              <a:rPr lang="en-GB" dirty="0"/>
              <a:t>how should it be customized to address that </a:t>
            </a:r>
            <a:r>
              <a:rPr lang="en-GB" dirty="0" smtClean="0"/>
              <a:t>problem?</a:t>
            </a:r>
            <a:endParaRPr lang="en-US" dirty="0"/>
          </a:p>
        </p:txBody>
      </p:sp>
    </p:spTree>
  </p:cSld>
  <p:clrMapOvr>
    <a:masterClrMapping/>
  </p:clrMapOvr>
</p:sld>
</file>

<file path=ppt/theme/theme1.xml><?xml version="1.0" encoding="utf-8"?>
<a:theme xmlns:a="http://schemas.openxmlformats.org/drawingml/2006/main" name="3_UniversityTemplate2016">
  <a:themeElements>
    <a:clrScheme name="SMU Palette 2016">
      <a:dk1>
        <a:sysClr val="windowText" lastClr="000000"/>
      </a:dk1>
      <a:lt1>
        <a:sysClr val="window" lastClr="FFFFFF"/>
      </a:lt1>
      <a:dk2>
        <a:srgbClr val="005DA9"/>
      </a:dk2>
      <a:lt2>
        <a:srgbClr val="CDCFCE"/>
      </a:lt2>
      <a:accent1>
        <a:srgbClr val="5E84BE"/>
      </a:accent1>
      <a:accent2>
        <a:srgbClr val="B10000"/>
      </a:accent2>
      <a:accent3>
        <a:srgbClr val="E2D8B9"/>
      </a:accent3>
      <a:accent4>
        <a:srgbClr val="D49F0E"/>
      </a:accent4>
      <a:accent5>
        <a:srgbClr val="457E28"/>
      </a:accent5>
      <a:accent6>
        <a:srgbClr val="66695B"/>
      </a:accent6>
      <a:hlink>
        <a:srgbClr val="619FFA"/>
      </a:hlink>
      <a:folHlink>
        <a:srgbClr val="FF3737"/>
      </a:folHlink>
    </a:clrScheme>
    <a:fontScheme name="SMU 2016">
      <a:majorFont>
        <a:latin typeface="Palatino Linotype"/>
        <a:ea typeface=""/>
        <a:cs typeface=""/>
      </a:majorFont>
      <a:minorFont>
        <a:latin typeface="Helvetica LT St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MU Campus Template 2016.potx" id="{5BB5FD36-020D-4A45-9F7E-7A10706E850B}" vid="{D50E9D77-49AA-4337-8F05-E04A2AB071FD}"/>
    </a:ext>
  </a:extLst>
</a:theme>
</file>

<file path=ppt/theme/theme2.xml><?xml version="1.0" encoding="utf-8"?>
<a:theme xmlns:a="http://schemas.openxmlformats.org/drawingml/2006/main" name="SMUThemeJune2017">
  <a:themeElements>
    <a:clrScheme name="SMU Palette 2016">
      <a:dk1>
        <a:sysClr val="windowText" lastClr="000000"/>
      </a:dk1>
      <a:lt1>
        <a:sysClr val="window" lastClr="FFFFFF"/>
      </a:lt1>
      <a:dk2>
        <a:srgbClr val="005DA9"/>
      </a:dk2>
      <a:lt2>
        <a:srgbClr val="CDCFCE"/>
      </a:lt2>
      <a:accent1>
        <a:srgbClr val="5E84BE"/>
      </a:accent1>
      <a:accent2>
        <a:srgbClr val="B10000"/>
      </a:accent2>
      <a:accent3>
        <a:srgbClr val="E2D8B9"/>
      </a:accent3>
      <a:accent4>
        <a:srgbClr val="D49F0E"/>
      </a:accent4>
      <a:accent5>
        <a:srgbClr val="457E28"/>
      </a:accent5>
      <a:accent6>
        <a:srgbClr val="66695B"/>
      </a:accent6>
      <a:hlink>
        <a:srgbClr val="619FFA"/>
      </a:hlink>
      <a:folHlink>
        <a:srgbClr val="FF3737"/>
      </a:folHlink>
    </a:clrScheme>
    <a:fontScheme name="SMU 2016">
      <a:majorFont>
        <a:latin typeface="Palatino Linotype"/>
        <a:ea typeface=""/>
        <a:cs typeface=""/>
      </a:majorFont>
      <a:minorFont>
        <a:latin typeface="Helvetica LT St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MUThemeJune2017" id="{6CE5CF7F-E433-47EC-B4C3-42CCD5B87159}" vid="{98A82494-0B3C-4361-A89B-532B84D7F14C}"/>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SMU Palette 2016">
    <a:dk1>
      <a:sysClr val="windowText" lastClr="000000"/>
    </a:dk1>
    <a:lt1>
      <a:sysClr val="window" lastClr="FFFFFF"/>
    </a:lt1>
    <a:dk2>
      <a:srgbClr val="005DA9"/>
    </a:dk2>
    <a:lt2>
      <a:srgbClr val="CDCFCE"/>
    </a:lt2>
    <a:accent1>
      <a:srgbClr val="5E84BE"/>
    </a:accent1>
    <a:accent2>
      <a:srgbClr val="B10000"/>
    </a:accent2>
    <a:accent3>
      <a:srgbClr val="E2D8B9"/>
    </a:accent3>
    <a:accent4>
      <a:srgbClr val="D49F0E"/>
    </a:accent4>
    <a:accent5>
      <a:srgbClr val="457E28"/>
    </a:accent5>
    <a:accent6>
      <a:srgbClr val="66695B"/>
    </a:accent6>
    <a:hlink>
      <a:srgbClr val="619FFA"/>
    </a:hlink>
    <a:folHlink>
      <a:srgbClr val="FF3737"/>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AF7EA714CC39040883754BC4B32E8BA" ma:contentTypeVersion="0" ma:contentTypeDescription="Create a new document." ma:contentTypeScope="" ma:versionID="82fca3889656e9b49c3f85370df20451">
  <xsd:schema xmlns:xsd="http://www.w3.org/2001/XMLSchema" xmlns:xs="http://www.w3.org/2001/XMLSchema" xmlns:p="http://schemas.microsoft.com/office/2006/metadata/properties" targetNamespace="http://schemas.microsoft.com/office/2006/metadata/properties" ma:root="true" ma:fieldsID="c64490b4aec6201516c3a874156f37b2">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4E5588E-D5D4-4A9C-9FD2-3305314A5BF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2.xml><?xml version="1.0" encoding="utf-8"?>
<ds:datastoreItem xmlns:ds="http://schemas.openxmlformats.org/officeDocument/2006/customXml" ds:itemID="{7F30D25C-2B8C-4E8E-A3EA-861E33399DB6}">
  <ds:schemaRefs>
    <ds:schemaRef ds:uri="http://www.w3.org/XML/1998/namespace"/>
    <ds:schemaRef ds:uri="http://schemas.microsoft.com/office/infopath/2007/PartnerControls"/>
    <ds:schemaRef ds:uri="http://purl.org/dc/elements/1.1/"/>
    <ds:schemaRef ds:uri="http://schemas.microsoft.com/office/2006/documentManagement/types"/>
    <ds:schemaRef ds:uri="http://schemas.openxmlformats.org/package/2006/metadata/core-properties"/>
    <ds:schemaRef ds:uri="http://schemas.microsoft.com/office/2006/metadata/properties"/>
    <ds:schemaRef ds:uri="http://purl.org/dc/dcmitype/"/>
    <ds:schemaRef ds:uri="http://purl.org/dc/terms/"/>
  </ds:schemaRefs>
</ds:datastoreItem>
</file>

<file path=customXml/itemProps3.xml><?xml version="1.0" encoding="utf-8"?>
<ds:datastoreItem xmlns:ds="http://schemas.openxmlformats.org/officeDocument/2006/customXml" ds:itemID="{09C28EF2-5F72-4F36-9FAB-E29A52179F4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DCAlumniRoadshow_Mar2016_BradCheves (MBP)</Template>
  <TotalTime>20525</TotalTime>
  <Words>516</Words>
  <Application>Microsoft Office PowerPoint</Application>
  <PresentationFormat>On-screen Show (16:9)</PresentationFormat>
  <Paragraphs>40</Paragraphs>
  <Slides>15</Slides>
  <Notes>13</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15</vt:i4>
      </vt:variant>
    </vt:vector>
  </HeadingPairs>
  <TitlesOfParts>
    <vt:vector size="22" baseType="lpstr">
      <vt:lpstr>ＭＳ Ｐゴシック</vt:lpstr>
      <vt:lpstr>Arial</vt:lpstr>
      <vt:lpstr>Calibri</vt:lpstr>
      <vt:lpstr>Helvetica LT Std</vt:lpstr>
      <vt:lpstr>Palatino Linotype</vt:lpstr>
      <vt:lpstr>3_UniversityTemplate2016</vt:lpstr>
      <vt:lpstr>SMUThemeJune2017</vt:lpstr>
      <vt:lpstr>University Name</vt:lpstr>
      <vt:lpstr>Title</vt:lpstr>
      <vt:lpstr>Team Members</vt:lpstr>
      <vt:lpstr>Agenda</vt:lpstr>
      <vt:lpstr>Introduction</vt:lpstr>
      <vt:lpstr>Problem Statement</vt:lpstr>
      <vt:lpstr>Design Constraints</vt:lpstr>
      <vt:lpstr>Objectives:</vt:lpstr>
      <vt:lpstr>Functional Decomposition</vt:lpstr>
      <vt:lpstr>Literature and Patent Review</vt:lpstr>
      <vt:lpstr>What We Didn’t Find</vt:lpstr>
      <vt:lpstr>Design Ideas</vt:lpstr>
      <vt:lpstr>Risk Assessment </vt:lpstr>
      <vt:lpstr>Summary</vt:lpstr>
      <vt:lpstr>Questions?</vt:lpstr>
    </vt:vector>
  </TitlesOfParts>
  <Company>Southern Methodist University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Snow, Andrew</dc:creator>
  <cp:lastModifiedBy>James Mulwa</cp:lastModifiedBy>
  <cp:revision>582</cp:revision>
  <cp:lastPrinted>2017-04-26T00:32:18Z</cp:lastPrinted>
  <dcterms:created xsi:type="dcterms:W3CDTF">2013-05-07T11:43:08Z</dcterms:created>
  <dcterms:modified xsi:type="dcterms:W3CDTF">2018-10-13T21:25:24Z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0x0101005AF7EA714CC39040883754BC4B32E8BA</vt:lpwstr>
  </property>
</Properties>
</file>